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548" r:id="rId2"/>
    <p:sldId id="617" r:id="rId3"/>
    <p:sldId id="630" r:id="rId4"/>
    <p:sldId id="633" r:id="rId5"/>
    <p:sldId id="256" r:id="rId6"/>
    <p:sldId id="625" r:id="rId7"/>
    <p:sldId id="631" r:id="rId8"/>
    <p:sldId id="632" r:id="rId9"/>
    <p:sldId id="629" r:id="rId10"/>
    <p:sldId id="626" r:id="rId11"/>
    <p:sldId id="634" r:id="rId12"/>
    <p:sldId id="635" r:id="rId13"/>
    <p:sldId id="557" r:id="rId14"/>
  </p:sldIdLst>
  <p:sldSz cx="12192000" cy="6858000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C759D0-5BCA-4D17-AA4B-1195F4A10DDD}" v="889" dt="2023-05-30T22:23:12.514"/>
    <p1510:client id="{F9DD1771-6189-4600-8D3F-D89E5D547BEC}" v="247" dt="2023-05-30T22:09:38.267"/>
    <p1510:client id="{FEC564EE-83F1-4803-AFB8-161896C347DC}" v="51" dt="2023-05-30T21:24:14.7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blo Ordóñez" userId="94c9ae89-b795-4492-9210-ea0c4ad142fb" providerId="ADAL" clId="{FEC564EE-83F1-4803-AFB8-161896C347DC}"/>
    <pc:docChg chg="undo custSel modSld">
      <pc:chgData name="Pablo Ordóñez" userId="94c9ae89-b795-4492-9210-ea0c4ad142fb" providerId="ADAL" clId="{FEC564EE-83F1-4803-AFB8-161896C347DC}" dt="2023-05-30T21:24:14.740" v="50" actId="1036"/>
      <pc:docMkLst>
        <pc:docMk/>
      </pc:docMkLst>
      <pc:sldChg chg="modSp">
        <pc:chgData name="Pablo Ordóñez" userId="94c9ae89-b795-4492-9210-ea0c4ad142fb" providerId="ADAL" clId="{FEC564EE-83F1-4803-AFB8-161896C347DC}" dt="2023-05-30T21:22:42.430" v="48" actId="20577"/>
        <pc:sldMkLst>
          <pc:docMk/>
          <pc:sldMk cId="1889356539" sldId="625"/>
        </pc:sldMkLst>
        <pc:graphicFrameChg chg="mod">
          <ac:chgData name="Pablo Ordóñez" userId="94c9ae89-b795-4492-9210-ea0c4ad142fb" providerId="ADAL" clId="{FEC564EE-83F1-4803-AFB8-161896C347DC}" dt="2023-05-30T21:22:42.430" v="48" actId="20577"/>
          <ac:graphicFrameMkLst>
            <pc:docMk/>
            <pc:sldMk cId="1889356539" sldId="625"/>
            <ac:graphicFrameMk id="2" creationId="{232435D0-8AF6-40B1-2FEB-6CE9ED12A816}"/>
          </ac:graphicFrameMkLst>
        </pc:graphicFrameChg>
      </pc:sldChg>
      <pc:sldChg chg="modSp mod">
        <pc:chgData name="Pablo Ordóñez" userId="94c9ae89-b795-4492-9210-ea0c4ad142fb" providerId="ADAL" clId="{FEC564EE-83F1-4803-AFB8-161896C347DC}" dt="2023-05-30T21:24:14.740" v="50" actId="1036"/>
        <pc:sldMkLst>
          <pc:docMk/>
          <pc:sldMk cId="1230803623" sldId="629"/>
        </pc:sldMkLst>
        <pc:spChg chg="mod">
          <ac:chgData name="Pablo Ordóñez" userId="94c9ae89-b795-4492-9210-ea0c4ad142fb" providerId="ADAL" clId="{FEC564EE-83F1-4803-AFB8-161896C347DC}" dt="2023-05-30T21:24:14.740" v="50" actId="1036"/>
          <ac:spMkLst>
            <pc:docMk/>
            <pc:sldMk cId="1230803623" sldId="629"/>
            <ac:spMk id="13" creationId="{0708F4FB-CD66-7C45-5642-570EB475F2C1}"/>
          </ac:spMkLst>
        </pc:spChg>
      </pc:sldChg>
      <pc:sldChg chg="modSp mod">
        <pc:chgData name="Pablo Ordóñez" userId="94c9ae89-b795-4492-9210-ea0c4ad142fb" providerId="ADAL" clId="{FEC564EE-83F1-4803-AFB8-161896C347DC}" dt="2023-05-30T21:18:46.811" v="43" actId="1076"/>
        <pc:sldMkLst>
          <pc:docMk/>
          <pc:sldMk cId="3303834988" sldId="633"/>
        </pc:sldMkLst>
        <pc:spChg chg="mod">
          <ac:chgData name="Pablo Ordóñez" userId="94c9ae89-b795-4492-9210-ea0c4ad142fb" providerId="ADAL" clId="{FEC564EE-83F1-4803-AFB8-161896C347DC}" dt="2023-05-30T21:18:08.232" v="26" actId="1076"/>
          <ac:spMkLst>
            <pc:docMk/>
            <pc:sldMk cId="3303834988" sldId="633"/>
            <ac:spMk id="18" creationId="{847284A2-C25E-D3AA-A713-090C43362AC8}"/>
          </ac:spMkLst>
        </pc:spChg>
        <pc:spChg chg="mod">
          <ac:chgData name="Pablo Ordóñez" userId="94c9ae89-b795-4492-9210-ea0c4ad142fb" providerId="ADAL" clId="{FEC564EE-83F1-4803-AFB8-161896C347DC}" dt="2023-05-30T21:18:23.843" v="33" actId="1076"/>
          <ac:spMkLst>
            <pc:docMk/>
            <pc:sldMk cId="3303834988" sldId="633"/>
            <ac:spMk id="19" creationId="{12B13FA7-22B1-24EE-9438-2744FC370990}"/>
          </ac:spMkLst>
        </pc:spChg>
        <pc:spChg chg="mod">
          <ac:chgData name="Pablo Ordóñez" userId="94c9ae89-b795-4492-9210-ea0c4ad142fb" providerId="ADAL" clId="{FEC564EE-83F1-4803-AFB8-161896C347DC}" dt="2023-05-30T21:18:46.811" v="43" actId="1076"/>
          <ac:spMkLst>
            <pc:docMk/>
            <pc:sldMk cId="3303834988" sldId="633"/>
            <ac:spMk id="20" creationId="{4BFA067F-CA26-B93F-274D-CB346989776D}"/>
          </ac:spMkLst>
        </pc:spChg>
      </pc:sldChg>
    </pc:docChg>
  </pc:docChgLst>
  <pc:docChgLst>
    <pc:chgData name="Carola Soruco" userId="f17f5ef7-6996-4469-b807-4712de92782f" providerId="ADAL" clId="{F9DD1771-6189-4600-8D3F-D89E5D547BEC}"/>
    <pc:docChg chg="undo custSel addSld delSld modSld sldOrd">
      <pc:chgData name="Carola Soruco" userId="f17f5ef7-6996-4469-b807-4712de92782f" providerId="ADAL" clId="{F9DD1771-6189-4600-8D3F-D89E5D547BEC}" dt="2023-05-30T22:09:38.268" v="3251" actId="732"/>
      <pc:docMkLst>
        <pc:docMk/>
      </pc:docMkLst>
      <pc:sldChg chg="modSp add del mod ord">
        <pc:chgData name="Carola Soruco" userId="f17f5ef7-6996-4469-b807-4712de92782f" providerId="ADAL" clId="{F9DD1771-6189-4600-8D3F-D89E5D547BEC}" dt="2023-05-30T21:27:32.590" v="3098" actId="20577"/>
        <pc:sldMkLst>
          <pc:docMk/>
          <pc:sldMk cId="181440345" sldId="256"/>
        </pc:sldMkLst>
        <pc:spChg chg="mod">
          <ac:chgData name="Carola Soruco" userId="f17f5ef7-6996-4469-b807-4712de92782f" providerId="ADAL" clId="{F9DD1771-6189-4600-8D3F-D89E5D547BEC}" dt="2023-05-30T21:27:32.590" v="3098" actId="20577"/>
          <ac:spMkLst>
            <pc:docMk/>
            <pc:sldMk cId="181440345" sldId="256"/>
            <ac:spMk id="2" creationId="{0F7CAB5F-0F57-D8B3-0564-7773DA84A22B}"/>
          </ac:spMkLst>
        </pc:spChg>
      </pc:sldChg>
      <pc:sldChg chg="addSp delSp modSp mod">
        <pc:chgData name="Carola Soruco" userId="f17f5ef7-6996-4469-b807-4712de92782f" providerId="ADAL" clId="{F9DD1771-6189-4600-8D3F-D89E5D547BEC}" dt="2023-05-30T22:09:38.268" v="3251" actId="732"/>
        <pc:sldMkLst>
          <pc:docMk/>
          <pc:sldMk cId="1522010304" sldId="557"/>
        </pc:sldMkLst>
        <pc:picChg chg="add del mod">
          <ac:chgData name="Carola Soruco" userId="f17f5ef7-6996-4469-b807-4712de92782f" providerId="ADAL" clId="{F9DD1771-6189-4600-8D3F-D89E5D547BEC}" dt="2023-05-30T22:06:22.554" v="3234" actId="22"/>
          <ac:picMkLst>
            <pc:docMk/>
            <pc:sldMk cId="1522010304" sldId="557"/>
            <ac:picMk id="10" creationId="{59FA2424-FF12-F6A1-4449-221F46183EAD}"/>
          </ac:picMkLst>
        </pc:picChg>
        <pc:picChg chg="add mod">
          <ac:chgData name="Carola Soruco" userId="f17f5ef7-6996-4469-b807-4712de92782f" providerId="ADAL" clId="{F9DD1771-6189-4600-8D3F-D89E5D547BEC}" dt="2023-05-30T22:07:03.601" v="3239" actId="1076"/>
          <ac:picMkLst>
            <pc:docMk/>
            <pc:sldMk cId="1522010304" sldId="557"/>
            <ac:picMk id="12" creationId="{0DDF1A6A-D90F-1B4B-EFDA-D10E799AD3E5}"/>
          </ac:picMkLst>
        </pc:picChg>
        <pc:picChg chg="add mod modCrop">
          <ac:chgData name="Carola Soruco" userId="f17f5ef7-6996-4469-b807-4712de92782f" providerId="ADAL" clId="{F9DD1771-6189-4600-8D3F-D89E5D547BEC}" dt="2023-05-30T22:09:27.821" v="3250" actId="732"/>
          <ac:picMkLst>
            <pc:docMk/>
            <pc:sldMk cId="1522010304" sldId="557"/>
            <ac:picMk id="14" creationId="{42FA454F-98FC-8A7E-5105-D800778349BB}"/>
          </ac:picMkLst>
        </pc:picChg>
        <pc:picChg chg="add mod modCrop">
          <ac:chgData name="Carola Soruco" userId="f17f5ef7-6996-4469-b807-4712de92782f" providerId="ADAL" clId="{F9DD1771-6189-4600-8D3F-D89E5D547BEC}" dt="2023-05-30T22:09:38.268" v="3251" actId="732"/>
          <ac:picMkLst>
            <pc:docMk/>
            <pc:sldMk cId="1522010304" sldId="557"/>
            <ac:picMk id="16" creationId="{BDEE0D44-F429-AA72-F7FA-3E39E9E5A19F}"/>
          </ac:picMkLst>
        </pc:picChg>
      </pc:sldChg>
      <pc:sldChg chg="modSp mod">
        <pc:chgData name="Carola Soruco" userId="f17f5ef7-6996-4469-b807-4712de92782f" providerId="ADAL" clId="{F9DD1771-6189-4600-8D3F-D89E5D547BEC}" dt="2023-05-30T02:25:15.159" v="2011" actId="20577"/>
        <pc:sldMkLst>
          <pc:docMk/>
          <pc:sldMk cId="1747150259" sldId="617"/>
        </pc:sldMkLst>
        <pc:spChg chg="mod">
          <ac:chgData name="Carola Soruco" userId="f17f5ef7-6996-4469-b807-4712de92782f" providerId="ADAL" clId="{F9DD1771-6189-4600-8D3F-D89E5D547BEC}" dt="2023-05-30T02:25:15.159" v="2011" actId="20577"/>
          <ac:spMkLst>
            <pc:docMk/>
            <pc:sldMk cId="1747150259" sldId="617"/>
            <ac:spMk id="18" creationId="{19ED4898-FBA9-4308-A783-979C9FFBF6F6}"/>
          </ac:spMkLst>
        </pc:spChg>
      </pc:sldChg>
      <pc:sldChg chg="del">
        <pc:chgData name="Carola Soruco" userId="f17f5ef7-6996-4469-b807-4712de92782f" providerId="ADAL" clId="{F9DD1771-6189-4600-8D3F-D89E5D547BEC}" dt="2023-05-30T01:51:08.734" v="1319" actId="47"/>
        <pc:sldMkLst>
          <pc:docMk/>
          <pc:sldMk cId="1875158520" sldId="623"/>
        </pc:sldMkLst>
      </pc:sldChg>
      <pc:sldChg chg="del">
        <pc:chgData name="Carola Soruco" userId="f17f5ef7-6996-4469-b807-4712de92782f" providerId="ADAL" clId="{F9DD1771-6189-4600-8D3F-D89E5D547BEC}" dt="2023-05-30T01:51:20.385" v="1321" actId="47"/>
        <pc:sldMkLst>
          <pc:docMk/>
          <pc:sldMk cId="2428484821" sldId="624"/>
        </pc:sldMkLst>
      </pc:sldChg>
      <pc:sldChg chg="modSp mod ord modNotesTx">
        <pc:chgData name="Carola Soruco" userId="f17f5ef7-6996-4469-b807-4712de92782f" providerId="ADAL" clId="{F9DD1771-6189-4600-8D3F-D89E5D547BEC}" dt="2023-05-30T15:48:53.293" v="3053"/>
        <pc:sldMkLst>
          <pc:docMk/>
          <pc:sldMk cId="1889356539" sldId="625"/>
        </pc:sldMkLst>
        <pc:spChg chg="mod">
          <ac:chgData name="Carola Soruco" userId="f17f5ef7-6996-4469-b807-4712de92782f" providerId="ADAL" clId="{F9DD1771-6189-4600-8D3F-D89E5D547BEC}" dt="2023-05-30T15:48:53.293" v="3053"/>
          <ac:spMkLst>
            <pc:docMk/>
            <pc:sldMk cId="1889356539" sldId="625"/>
            <ac:spMk id="6" creationId="{5C5EDD56-67F3-7C98-5B76-AF2E1FA7C580}"/>
          </ac:spMkLst>
        </pc:spChg>
        <pc:graphicFrameChg chg="mod modGraphic">
          <ac:chgData name="Carola Soruco" userId="f17f5ef7-6996-4469-b807-4712de92782f" providerId="ADAL" clId="{F9DD1771-6189-4600-8D3F-D89E5D547BEC}" dt="2023-05-30T15:41:05.511" v="2983" actId="20577"/>
          <ac:graphicFrameMkLst>
            <pc:docMk/>
            <pc:sldMk cId="1889356539" sldId="625"/>
            <ac:graphicFrameMk id="2" creationId="{232435D0-8AF6-40B1-2FEB-6CE9ED12A816}"/>
          </ac:graphicFrameMkLst>
        </pc:graphicFrameChg>
      </pc:sldChg>
      <pc:sldChg chg="modSp mod">
        <pc:chgData name="Carola Soruco" userId="f17f5ef7-6996-4469-b807-4712de92782f" providerId="ADAL" clId="{F9DD1771-6189-4600-8D3F-D89E5D547BEC}" dt="2023-05-30T15:49:15.794" v="3057"/>
        <pc:sldMkLst>
          <pc:docMk/>
          <pc:sldMk cId="399038909" sldId="626"/>
        </pc:sldMkLst>
        <pc:spChg chg="mod">
          <ac:chgData name="Carola Soruco" userId="f17f5ef7-6996-4469-b807-4712de92782f" providerId="ADAL" clId="{F9DD1771-6189-4600-8D3F-D89E5D547BEC}" dt="2023-05-30T15:37:34.906" v="2971" actId="14100"/>
          <ac:spMkLst>
            <pc:docMk/>
            <pc:sldMk cId="399038909" sldId="626"/>
            <ac:spMk id="2" creationId="{408B6322-F875-5AA6-A42F-5161759A33A4}"/>
          </ac:spMkLst>
        </pc:spChg>
        <pc:spChg chg="mod">
          <ac:chgData name="Carola Soruco" userId="f17f5ef7-6996-4469-b807-4712de92782f" providerId="ADAL" clId="{F9DD1771-6189-4600-8D3F-D89E5D547BEC}" dt="2023-05-30T15:49:15.794" v="3057"/>
          <ac:spMkLst>
            <pc:docMk/>
            <pc:sldMk cId="399038909" sldId="626"/>
            <ac:spMk id="6" creationId="{5C5EDD56-67F3-7C98-5B76-AF2E1FA7C580}"/>
          </ac:spMkLst>
        </pc:spChg>
        <pc:spChg chg="mod">
          <ac:chgData name="Carola Soruco" userId="f17f5ef7-6996-4469-b807-4712de92782f" providerId="ADAL" clId="{F9DD1771-6189-4600-8D3F-D89E5D547BEC}" dt="2023-05-30T15:37:50.589" v="2975" actId="1076"/>
          <ac:spMkLst>
            <pc:docMk/>
            <pc:sldMk cId="399038909" sldId="626"/>
            <ac:spMk id="10" creationId="{F8F225DB-C797-4CC4-7795-AA7CAEA96BAC}"/>
          </ac:spMkLst>
        </pc:spChg>
        <pc:spChg chg="mod">
          <ac:chgData name="Carola Soruco" userId="f17f5ef7-6996-4469-b807-4712de92782f" providerId="ADAL" clId="{F9DD1771-6189-4600-8D3F-D89E5D547BEC}" dt="2023-05-30T15:37:58.367" v="2977" actId="1076"/>
          <ac:spMkLst>
            <pc:docMk/>
            <pc:sldMk cId="399038909" sldId="626"/>
            <ac:spMk id="11" creationId="{D6DE8C22-07A7-BCD6-C540-DD3FE63720C5}"/>
          </ac:spMkLst>
        </pc:spChg>
        <pc:picChg chg="mod">
          <ac:chgData name="Carola Soruco" userId="f17f5ef7-6996-4469-b807-4712de92782f" providerId="ADAL" clId="{F9DD1771-6189-4600-8D3F-D89E5D547BEC}" dt="2023-05-30T15:37:48.025" v="2974" actId="1076"/>
          <ac:picMkLst>
            <pc:docMk/>
            <pc:sldMk cId="399038909" sldId="626"/>
            <ac:picMk id="9" creationId="{43AFD7C3-E0BB-D064-E591-F93017465762}"/>
          </ac:picMkLst>
        </pc:picChg>
      </pc:sldChg>
      <pc:sldChg chg="addSp delSp modSp del mod ord modNotesTx">
        <pc:chgData name="Carola Soruco" userId="f17f5ef7-6996-4469-b807-4712de92782f" providerId="ADAL" clId="{F9DD1771-6189-4600-8D3F-D89E5D547BEC}" dt="2023-05-30T15:34:49.419" v="2956" actId="47"/>
        <pc:sldMkLst>
          <pc:docMk/>
          <pc:sldMk cId="2439066165" sldId="627"/>
        </pc:sldMkLst>
        <pc:spChg chg="mod">
          <ac:chgData name="Carola Soruco" userId="f17f5ef7-6996-4469-b807-4712de92782f" providerId="ADAL" clId="{F9DD1771-6189-4600-8D3F-D89E5D547BEC}" dt="2023-05-30T01:43:00.262" v="1004" actId="20577"/>
          <ac:spMkLst>
            <pc:docMk/>
            <pc:sldMk cId="2439066165" sldId="627"/>
            <ac:spMk id="2" creationId="{0F7CAB5F-0F57-D8B3-0564-7773DA84A22B}"/>
          </ac:spMkLst>
        </pc:spChg>
        <pc:spChg chg="mod">
          <ac:chgData name="Carola Soruco" userId="f17f5ef7-6996-4469-b807-4712de92782f" providerId="ADAL" clId="{F9DD1771-6189-4600-8D3F-D89E5D547BEC}" dt="2023-05-29T22:23:31.302" v="39" actId="20577"/>
          <ac:spMkLst>
            <pc:docMk/>
            <pc:sldMk cId="2439066165" sldId="627"/>
            <ac:spMk id="6" creationId="{5C5EDD56-67F3-7C98-5B76-AF2E1FA7C580}"/>
          </ac:spMkLst>
        </pc:spChg>
        <pc:spChg chg="del mod">
          <ac:chgData name="Carola Soruco" userId="f17f5ef7-6996-4469-b807-4712de92782f" providerId="ADAL" clId="{F9DD1771-6189-4600-8D3F-D89E5D547BEC}" dt="2023-05-30T01:26:05.278" v="911" actId="478"/>
          <ac:spMkLst>
            <pc:docMk/>
            <pc:sldMk cId="2439066165" sldId="627"/>
            <ac:spMk id="8" creationId="{E76356D7-7A37-B7FC-B6E7-F6B4D7246B76}"/>
          </ac:spMkLst>
        </pc:spChg>
        <pc:spChg chg="add mod">
          <ac:chgData name="Carola Soruco" userId="f17f5ef7-6996-4469-b807-4712de92782f" providerId="ADAL" clId="{F9DD1771-6189-4600-8D3F-D89E5D547BEC}" dt="2023-05-30T01:43:40.228" v="1027" actId="13822"/>
          <ac:spMkLst>
            <pc:docMk/>
            <pc:sldMk cId="2439066165" sldId="627"/>
            <ac:spMk id="14" creationId="{60A8C735-75A8-8E75-8D9B-FE1AC7466F60}"/>
          </ac:spMkLst>
        </pc:spChg>
        <pc:spChg chg="add mod">
          <ac:chgData name="Carola Soruco" userId="f17f5ef7-6996-4469-b807-4712de92782f" providerId="ADAL" clId="{F9DD1771-6189-4600-8D3F-D89E5D547BEC}" dt="2023-05-30T01:47:50.570" v="1162" actId="20577"/>
          <ac:spMkLst>
            <pc:docMk/>
            <pc:sldMk cId="2439066165" sldId="627"/>
            <ac:spMk id="15" creationId="{CA1C6D70-6424-0E9E-233D-30816FC5A8F7}"/>
          </ac:spMkLst>
        </pc:spChg>
        <pc:spChg chg="add mod">
          <ac:chgData name="Carola Soruco" userId="f17f5ef7-6996-4469-b807-4712de92782f" providerId="ADAL" clId="{F9DD1771-6189-4600-8D3F-D89E5D547BEC}" dt="2023-05-30T01:48:42.956" v="1189" actId="20577"/>
          <ac:spMkLst>
            <pc:docMk/>
            <pc:sldMk cId="2439066165" sldId="627"/>
            <ac:spMk id="16" creationId="{F4062F2D-7853-4E5D-43FE-9E078DE665D8}"/>
          </ac:spMkLst>
        </pc:spChg>
        <pc:spChg chg="add mod">
          <ac:chgData name="Carola Soruco" userId="f17f5ef7-6996-4469-b807-4712de92782f" providerId="ADAL" clId="{F9DD1771-6189-4600-8D3F-D89E5D547BEC}" dt="2023-05-30T01:49:31.084" v="1205" actId="1076"/>
          <ac:spMkLst>
            <pc:docMk/>
            <pc:sldMk cId="2439066165" sldId="627"/>
            <ac:spMk id="17" creationId="{8A192F85-0EDE-DE8B-6DE9-1060241D7F3A}"/>
          </ac:spMkLst>
        </pc:spChg>
        <pc:spChg chg="add mod">
          <ac:chgData name="Carola Soruco" userId="f17f5ef7-6996-4469-b807-4712de92782f" providerId="ADAL" clId="{F9DD1771-6189-4600-8D3F-D89E5D547BEC}" dt="2023-05-30T01:50:01.695" v="1316" actId="20577"/>
          <ac:spMkLst>
            <pc:docMk/>
            <pc:sldMk cId="2439066165" sldId="627"/>
            <ac:spMk id="18" creationId="{632CD918-4408-0890-E854-842FB5BDB2B3}"/>
          </ac:spMkLst>
        </pc:spChg>
        <pc:graphicFrameChg chg="add mod">
          <ac:chgData name="Carola Soruco" userId="f17f5ef7-6996-4469-b807-4712de92782f" providerId="ADAL" clId="{F9DD1771-6189-4600-8D3F-D89E5D547BEC}" dt="2023-05-30T01:42:48.319" v="1000" actId="1076"/>
          <ac:graphicFrameMkLst>
            <pc:docMk/>
            <pc:sldMk cId="2439066165" sldId="627"/>
            <ac:graphicFrameMk id="3" creationId="{9FBBF893-6353-88BC-49E1-48C6AB2B9BBD}"/>
          </ac:graphicFrameMkLst>
        </pc:graphicFrameChg>
        <pc:graphicFrameChg chg="add del mod">
          <ac:chgData name="Carola Soruco" userId="f17f5ef7-6996-4469-b807-4712de92782f" providerId="ADAL" clId="{F9DD1771-6189-4600-8D3F-D89E5D547BEC}" dt="2023-05-30T15:32:09.100" v="2920"/>
          <ac:graphicFrameMkLst>
            <pc:docMk/>
            <pc:sldMk cId="2439066165" sldId="627"/>
            <ac:graphicFrameMk id="8" creationId="{2BFC2B24-6EA8-E916-7484-EEFF328954F0}"/>
          </ac:graphicFrameMkLst>
        </pc:graphicFrameChg>
        <pc:graphicFrameChg chg="add del mod">
          <ac:chgData name="Carola Soruco" userId="f17f5ef7-6996-4469-b807-4712de92782f" providerId="ADAL" clId="{F9DD1771-6189-4600-8D3F-D89E5D547BEC}" dt="2023-05-30T15:33:59.662" v="2945"/>
          <ac:graphicFrameMkLst>
            <pc:docMk/>
            <pc:sldMk cId="2439066165" sldId="627"/>
            <ac:graphicFrameMk id="9" creationId="{0C3C6D94-B528-454D-3AEA-753F8208FECC}"/>
          </ac:graphicFrameMkLst>
        </pc:graphicFrameChg>
        <pc:graphicFrameChg chg="del mod">
          <ac:chgData name="Carola Soruco" userId="f17f5ef7-6996-4469-b807-4712de92782f" providerId="ADAL" clId="{F9DD1771-6189-4600-8D3F-D89E5D547BEC}" dt="2023-05-30T01:39:56.283" v="986" actId="478"/>
          <ac:graphicFrameMkLst>
            <pc:docMk/>
            <pc:sldMk cId="2439066165" sldId="627"/>
            <ac:graphicFrameMk id="9" creationId="{8C24DA1A-C7B9-BF68-C260-98EB34BD40CA}"/>
          </ac:graphicFrameMkLst>
        </pc:graphicFrameChg>
        <pc:graphicFrameChg chg="add mod modGraphic">
          <ac:chgData name="Carola Soruco" userId="f17f5ef7-6996-4469-b807-4712de92782f" providerId="ADAL" clId="{F9DD1771-6189-4600-8D3F-D89E5D547BEC}" dt="2023-05-30T01:44:12.776" v="1030" actId="14100"/>
          <ac:graphicFrameMkLst>
            <pc:docMk/>
            <pc:sldMk cId="2439066165" sldId="627"/>
            <ac:graphicFrameMk id="10" creationId="{D1A2540A-5C14-C65E-84E0-21A7F5266DEC}"/>
          </ac:graphicFrameMkLst>
        </pc:graphicFrameChg>
        <pc:graphicFrameChg chg="add mod">
          <ac:chgData name="Carola Soruco" userId="f17f5ef7-6996-4469-b807-4712de92782f" providerId="ADAL" clId="{F9DD1771-6189-4600-8D3F-D89E5D547BEC}" dt="2023-05-30T01:42:48.319" v="1000" actId="1076"/>
          <ac:graphicFrameMkLst>
            <pc:docMk/>
            <pc:sldMk cId="2439066165" sldId="627"/>
            <ac:graphicFrameMk id="11" creationId="{C717DE08-C2EA-9B57-E0FB-FE36390B06F0}"/>
          </ac:graphicFrameMkLst>
        </pc:graphicFrameChg>
        <pc:graphicFrameChg chg="add mod">
          <ac:chgData name="Carola Soruco" userId="f17f5ef7-6996-4469-b807-4712de92782f" providerId="ADAL" clId="{F9DD1771-6189-4600-8D3F-D89E5D547BEC}" dt="2023-05-30T01:42:48.319" v="1000" actId="1076"/>
          <ac:graphicFrameMkLst>
            <pc:docMk/>
            <pc:sldMk cId="2439066165" sldId="627"/>
            <ac:graphicFrameMk id="12" creationId="{1FBCBBDA-87FE-50FC-9457-3DAADE06A696}"/>
          </ac:graphicFrameMkLst>
        </pc:graphicFrameChg>
        <pc:graphicFrameChg chg="add mod">
          <ac:chgData name="Carola Soruco" userId="f17f5ef7-6996-4469-b807-4712de92782f" providerId="ADAL" clId="{F9DD1771-6189-4600-8D3F-D89E5D547BEC}" dt="2023-05-30T01:42:48.319" v="1000" actId="1076"/>
          <ac:graphicFrameMkLst>
            <pc:docMk/>
            <pc:sldMk cId="2439066165" sldId="627"/>
            <ac:graphicFrameMk id="13" creationId="{AD447408-CED0-0EB3-5311-939363FAFD19}"/>
          </ac:graphicFrameMkLst>
        </pc:graphicFrameChg>
      </pc:sldChg>
      <pc:sldChg chg="modSp del mod">
        <pc:chgData name="Carola Soruco" userId="f17f5ef7-6996-4469-b807-4712de92782f" providerId="ADAL" clId="{F9DD1771-6189-4600-8D3F-D89E5D547BEC}" dt="2023-05-30T02:08:07.634" v="1544" actId="47"/>
        <pc:sldMkLst>
          <pc:docMk/>
          <pc:sldMk cId="1670191319" sldId="628"/>
        </pc:sldMkLst>
        <pc:spChg chg="mod">
          <ac:chgData name="Carola Soruco" userId="f17f5ef7-6996-4469-b807-4712de92782f" providerId="ADAL" clId="{F9DD1771-6189-4600-8D3F-D89E5D547BEC}" dt="2023-05-30T01:59:24.509" v="1330" actId="20577"/>
          <ac:spMkLst>
            <pc:docMk/>
            <pc:sldMk cId="1670191319" sldId="628"/>
            <ac:spMk id="9" creationId="{2ECB7686-8588-BA08-D871-7AA4789814C3}"/>
          </ac:spMkLst>
        </pc:spChg>
        <pc:spChg chg="mod">
          <ac:chgData name="Carola Soruco" userId="f17f5ef7-6996-4469-b807-4712de92782f" providerId="ADAL" clId="{F9DD1771-6189-4600-8D3F-D89E5D547BEC}" dt="2023-05-30T01:52:32.393" v="1326" actId="20577"/>
          <ac:spMkLst>
            <pc:docMk/>
            <pc:sldMk cId="1670191319" sldId="628"/>
            <ac:spMk id="14" creationId="{25399B50-B422-4493-973F-EA2BDA7C935D}"/>
          </ac:spMkLst>
        </pc:spChg>
      </pc:sldChg>
      <pc:sldChg chg="modSp mod">
        <pc:chgData name="Carola Soruco" userId="f17f5ef7-6996-4469-b807-4712de92782f" providerId="ADAL" clId="{F9DD1771-6189-4600-8D3F-D89E5D547BEC}" dt="2023-05-30T15:49:11.820" v="3056"/>
        <pc:sldMkLst>
          <pc:docMk/>
          <pc:sldMk cId="1230803623" sldId="629"/>
        </pc:sldMkLst>
        <pc:spChg chg="mod">
          <ac:chgData name="Carola Soruco" userId="f17f5ef7-6996-4469-b807-4712de92782f" providerId="ADAL" clId="{F9DD1771-6189-4600-8D3F-D89E5D547BEC}" dt="2023-05-30T15:36:50.474" v="2966" actId="14100"/>
          <ac:spMkLst>
            <pc:docMk/>
            <pc:sldMk cId="1230803623" sldId="629"/>
            <ac:spMk id="2" creationId="{408B6322-F875-5AA6-A42F-5161759A33A4}"/>
          </ac:spMkLst>
        </pc:spChg>
        <pc:spChg chg="mod">
          <ac:chgData name="Carola Soruco" userId="f17f5ef7-6996-4469-b807-4712de92782f" providerId="ADAL" clId="{F9DD1771-6189-4600-8D3F-D89E5D547BEC}" dt="2023-05-30T15:49:11.820" v="3056"/>
          <ac:spMkLst>
            <pc:docMk/>
            <pc:sldMk cId="1230803623" sldId="629"/>
            <ac:spMk id="6" creationId="{5C5EDD56-67F3-7C98-5B76-AF2E1FA7C580}"/>
          </ac:spMkLst>
        </pc:spChg>
        <pc:spChg chg="mod">
          <ac:chgData name="Carola Soruco" userId="f17f5ef7-6996-4469-b807-4712de92782f" providerId="ADAL" clId="{F9DD1771-6189-4600-8D3F-D89E5D547BEC}" dt="2023-05-30T15:36:53.353" v="2967" actId="14100"/>
          <ac:spMkLst>
            <pc:docMk/>
            <pc:sldMk cId="1230803623" sldId="629"/>
            <ac:spMk id="11" creationId="{2AC18201-164A-DE9A-3DCC-572303EAD42F}"/>
          </ac:spMkLst>
        </pc:spChg>
        <pc:spChg chg="mod">
          <ac:chgData name="Carola Soruco" userId="f17f5ef7-6996-4469-b807-4712de92782f" providerId="ADAL" clId="{F9DD1771-6189-4600-8D3F-D89E5D547BEC}" dt="2023-05-30T15:37:12.446" v="2969" actId="1076"/>
          <ac:spMkLst>
            <pc:docMk/>
            <pc:sldMk cId="1230803623" sldId="629"/>
            <ac:spMk id="13" creationId="{0708F4FB-CD66-7C45-5642-570EB475F2C1}"/>
          </ac:spMkLst>
        </pc:spChg>
        <pc:picChg chg="mod">
          <ac:chgData name="Carola Soruco" userId="f17f5ef7-6996-4469-b807-4712de92782f" providerId="ADAL" clId="{F9DD1771-6189-4600-8D3F-D89E5D547BEC}" dt="2023-05-30T15:37:16.773" v="2970" actId="1076"/>
          <ac:picMkLst>
            <pc:docMk/>
            <pc:sldMk cId="1230803623" sldId="629"/>
            <ac:picMk id="3" creationId="{46758237-1E7A-6E8D-3DFD-A214DEB1ED34}"/>
          </ac:picMkLst>
        </pc:picChg>
      </pc:sldChg>
      <pc:sldChg chg="addSp delSp modSp add mod ord modNotesTx">
        <pc:chgData name="Carola Soruco" userId="f17f5ef7-6996-4469-b807-4712de92782f" providerId="ADAL" clId="{F9DD1771-6189-4600-8D3F-D89E5D547BEC}" dt="2023-05-30T21:57:01.867" v="3181" actId="1076"/>
        <pc:sldMkLst>
          <pc:docMk/>
          <pc:sldMk cId="2130783241" sldId="630"/>
        </pc:sldMkLst>
        <pc:spChg chg="del mod">
          <ac:chgData name="Carola Soruco" userId="f17f5ef7-6996-4469-b807-4712de92782f" providerId="ADAL" clId="{F9DD1771-6189-4600-8D3F-D89E5D547BEC}" dt="2023-05-30T01:08:47.099" v="634" actId="478"/>
          <ac:spMkLst>
            <pc:docMk/>
            <pc:sldMk cId="2130783241" sldId="630"/>
            <ac:spMk id="2" creationId="{0F7CAB5F-0F57-D8B3-0564-7773DA84A22B}"/>
          </ac:spMkLst>
        </pc:spChg>
        <pc:spChg chg="mod">
          <ac:chgData name="Carola Soruco" userId="f17f5ef7-6996-4469-b807-4712de92782f" providerId="ADAL" clId="{F9DD1771-6189-4600-8D3F-D89E5D547BEC}" dt="2023-05-30T21:57:01.867" v="3181" actId="1076"/>
          <ac:spMkLst>
            <pc:docMk/>
            <pc:sldMk cId="2130783241" sldId="630"/>
            <ac:spMk id="5" creationId="{1FB79493-4CE0-592C-673D-45B2DF8458B0}"/>
          </ac:spMkLst>
        </pc:spChg>
        <pc:spChg chg="mod">
          <ac:chgData name="Carola Soruco" userId="f17f5ef7-6996-4469-b807-4712de92782f" providerId="ADAL" clId="{F9DD1771-6189-4600-8D3F-D89E5D547BEC}" dt="2023-05-30T15:49:03.307" v="3055"/>
          <ac:spMkLst>
            <pc:docMk/>
            <pc:sldMk cId="2130783241" sldId="630"/>
            <ac:spMk id="6" creationId="{5C5EDD56-67F3-7C98-5B76-AF2E1FA7C580}"/>
          </ac:spMkLst>
        </pc:spChg>
        <pc:spChg chg="mod">
          <ac:chgData name="Carola Soruco" userId="f17f5ef7-6996-4469-b807-4712de92782f" providerId="ADAL" clId="{F9DD1771-6189-4600-8D3F-D89E5D547BEC}" dt="2023-05-30T15:06:23.259" v="2614" actId="13822"/>
          <ac:spMkLst>
            <pc:docMk/>
            <pc:sldMk cId="2130783241" sldId="630"/>
            <ac:spMk id="8" creationId="{E76356D7-7A37-B7FC-B6E7-F6B4D7246B76}"/>
          </ac:spMkLst>
        </pc:spChg>
        <pc:grpChg chg="mod">
          <ac:chgData name="Carola Soruco" userId="f17f5ef7-6996-4469-b807-4712de92782f" providerId="ADAL" clId="{F9DD1771-6189-4600-8D3F-D89E5D547BEC}" dt="2023-05-30T21:56:57.990" v="3180" actId="1076"/>
          <ac:grpSpMkLst>
            <pc:docMk/>
            <pc:sldMk cId="2130783241" sldId="630"/>
            <ac:grpSpMk id="4" creationId="{063084B6-907B-F7A0-A476-90DE935E67CC}"/>
          </ac:grpSpMkLst>
        </pc:grpChg>
        <pc:graphicFrameChg chg="mod">
          <ac:chgData name="Carola Soruco" userId="f17f5ef7-6996-4469-b807-4712de92782f" providerId="ADAL" clId="{F9DD1771-6189-4600-8D3F-D89E5D547BEC}" dt="2023-05-30T15:35:19.937" v="2957"/>
          <ac:graphicFrameMkLst>
            <pc:docMk/>
            <pc:sldMk cId="2130783241" sldId="630"/>
            <ac:graphicFrameMk id="9" creationId="{8C24DA1A-C7B9-BF68-C260-98EB34BD40CA}"/>
          </ac:graphicFrameMkLst>
        </pc:graphicFrameChg>
        <pc:picChg chg="mod">
          <ac:chgData name="Carola Soruco" userId="f17f5ef7-6996-4469-b807-4712de92782f" providerId="ADAL" clId="{F9DD1771-6189-4600-8D3F-D89E5D547BEC}" dt="2023-05-30T14:09:23.518" v="2430" actId="1076"/>
          <ac:picMkLst>
            <pc:docMk/>
            <pc:sldMk cId="2130783241" sldId="630"/>
            <ac:picMk id="7" creationId="{B1B0E1E3-52B8-005D-F5E9-44B29E498603}"/>
          </ac:picMkLst>
        </pc:picChg>
        <pc:picChg chg="add mod">
          <ac:chgData name="Carola Soruco" userId="f17f5ef7-6996-4469-b807-4712de92782f" providerId="ADAL" clId="{F9DD1771-6189-4600-8D3F-D89E5D547BEC}" dt="2023-05-30T15:06:10.080" v="2612" actId="1076"/>
          <ac:picMkLst>
            <pc:docMk/>
            <pc:sldMk cId="2130783241" sldId="630"/>
            <ac:picMk id="1026" creationId="{3755638E-5B17-1E4E-5E11-ADF0DD70E065}"/>
          </ac:picMkLst>
        </pc:picChg>
      </pc:sldChg>
      <pc:sldChg chg="delSp modSp add mod">
        <pc:chgData name="Carola Soruco" userId="f17f5ef7-6996-4469-b807-4712de92782f" providerId="ADAL" clId="{F9DD1771-6189-4600-8D3F-D89E5D547BEC}" dt="2023-05-30T15:48:50.217" v="3052"/>
        <pc:sldMkLst>
          <pc:docMk/>
          <pc:sldMk cId="1790209285" sldId="631"/>
        </pc:sldMkLst>
        <pc:spChg chg="mod">
          <ac:chgData name="Carola Soruco" userId="f17f5ef7-6996-4469-b807-4712de92782f" providerId="ADAL" clId="{F9DD1771-6189-4600-8D3F-D89E5D547BEC}" dt="2023-05-30T15:48:50.217" v="3052"/>
          <ac:spMkLst>
            <pc:docMk/>
            <pc:sldMk cId="1790209285" sldId="631"/>
            <ac:spMk id="6" creationId="{5C5EDD56-67F3-7C98-5B76-AF2E1FA7C580}"/>
          </ac:spMkLst>
        </pc:spChg>
        <pc:spChg chg="del">
          <ac:chgData name="Carola Soruco" userId="f17f5ef7-6996-4469-b807-4712de92782f" providerId="ADAL" clId="{F9DD1771-6189-4600-8D3F-D89E5D547BEC}" dt="2023-05-30T02:05:26.350" v="1362" actId="478"/>
          <ac:spMkLst>
            <pc:docMk/>
            <pc:sldMk cId="1790209285" sldId="631"/>
            <ac:spMk id="9" creationId="{2ECB7686-8588-BA08-D871-7AA4789814C3}"/>
          </ac:spMkLst>
        </pc:spChg>
        <pc:spChg chg="mod">
          <ac:chgData name="Carola Soruco" userId="f17f5ef7-6996-4469-b807-4712de92782f" providerId="ADAL" clId="{F9DD1771-6189-4600-8D3F-D89E5D547BEC}" dt="2023-05-30T02:15:02.465" v="1895" actId="113"/>
          <ac:spMkLst>
            <pc:docMk/>
            <pc:sldMk cId="1790209285" sldId="631"/>
            <ac:spMk id="14" creationId="{25399B50-B422-4493-973F-EA2BDA7C935D}"/>
          </ac:spMkLst>
        </pc:spChg>
      </pc:sldChg>
      <pc:sldChg chg="modSp add mod">
        <pc:chgData name="Carola Soruco" userId="f17f5ef7-6996-4469-b807-4712de92782f" providerId="ADAL" clId="{F9DD1771-6189-4600-8D3F-D89E5D547BEC}" dt="2023-05-30T22:01:46.008" v="3228"/>
        <pc:sldMkLst>
          <pc:docMk/>
          <pc:sldMk cId="4057822111" sldId="632"/>
        </pc:sldMkLst>
        <pc:spChg chg="mod">
          <ac:chgData name="Carola Soruco" userId="f17f5ef7-6996-4469-b807-4712de92782f" providerId="ADAL" clId="{F9DD1771-6189-4600-8D3F-D89E5D547BEC}" dt="2023-05-30T15:48:43.803" v="3051"/>
          <ac:spMkLst>
            <pc:docMk/>
            <pc:sldMk cId="4057822111" sldId="632"/>
            <ac:spMk id="6" creationId="{5C5EDD56-67F3-7C98-5B76-AF2E1FA7C580}"/>
          </ac:spMkLst>
        </pc:spChg>
        <pc:spChg chg="mod">
          <ac:chgData name="Carola Soruco" userId="f17f5ef7-6996-4469-b807-4712de92782f" providerId="ADAL" clId="{F9DD1771-6189-4600-8D3F-D89E5D547BEC}" dt="2023-05-30T15:45:38.809" v="3050" actId="113"/>
          <ac:spMkLst>
            <pc:docMk/>
            <pc:sldMk cId="4057822111" sldId="632"/>
            <ac:spMk id="14" creationId="{25399B50-B422-4493-973F-EA2BDA7C935D}"/>
          </ac:spMkLst>
        </pc:spChg>
        <pc:spChg chg="mod">
          <ac:chgData name="Carola Soruco" userId="f17f5ef7-6996-4469-b807-4712de92782f" providerId="ADAL" clId="{F9DD1771-6189-4600-8D3F-D89E5D547BEC}" dt="2023-05-30T02:42:46.242" v="2190" actId="1076"/>
          <ac:spMkLst>
            <pc:docMk/>
            <pc:sldMk cId="4057822111" sldId="632"/>
            <ac:spMk id="15" creationId="{BE704136-DFCC-F900-5D2E-530667E3F478}"/>
          </ac:spMkLst>
        </pc:spChg>
        <pc:picChg chg="mod">
          <ac:chgData name="Carola Soruco" userId="f17f5ef7-6996-4469-b807-4712de92782f" providerId="ADAL" clId="{F9DD1771-6189-4600-8D3F-D89E5D547BEC}" dt="2023-05-30T22:01:46.008" v="3228"/>
          <ac:picMkLst>
            <pc:docMk/>
            <pc:sldMk cId="4057822111" sldId="632"/>
            <ac:picMk id="7" creationId="{B1B0E1E3-52B8-005D-F5E9-44B29E498603}"/>
          </ac:picMkLst>
        </pc:picChg>
      </pc:sldChg>
      <pc:sldChg chg="addSp delSp modSp add mod">
        <pc:chgData name="Carola Soruco" userId="f17f5ef7-6996-4469-b807-4712de92782f" providerId="ADAL" clId="{F9DD1771-6189-4600-8D3F-D89E5D547BEC}" dt="2023-05-30T21:57:32.928" v="3184" actId="1076"/>
        <pc:sldMkLst>
          <pc:docMk/>
          <pc:sldMk cId="3303834988" sldId="633"/>
        </pc:sldMkLst>
        <pc:spChg chg="mod">
          <ac:chgData name="Carola Soruco" userId="f17f5ef7-6996-4469-b807-4712de92782f" providerId="ADAL" clId="{F9DD1771-6189-4600-8D3F-D89E5D547BEC}" dt="2023-05-30T21:30:17.946" v="3179" actId="20577"/>
          <ac:spMkLst>
            <pc:docMk/>
            <pc:sldMk cId="3303834988" sldId="633"/>
            <ac:spMk id="6" creationId="{5C5EDD56-67F3-7C98-5B76-AF2E1FA7C580}"/>
          </ac:spMkLst>
        </pc:spChg>
        <pc:spChg chg="mod">
          <ac:chgData name="Carola Soruco" userId="f17f5ef7-6996-4469-b807-4712de92782f" providerId="ADAL" clId="{F9DD1771-6189-4600-8D3F-D89E5D547BEC}" dt="2023-05-30T15:17:46.860" v="2830" actId="255"/>
          <ac:spMkLst>
            <pc:docMk/>
            <pc:sldMk cId="3303834988" sldId="633"/>
            <ac:spMk id="8" creationId="{E76356D7-7A37-B7FC-B6E7-F6B4D7246B76}"/>
          </ac:spMkLst>
        </pc:spChg>
        <pc:spChg chg="add del mod">
          <ac:chgData name="Carola Soruco" userId="f17f5ef7-6996-4469-b807-4712de92782f" providerId="ADAL" clId="{F9DD1771-6189-4600-8D3F-D89E5D547BEC}" dt="2023-05-30T15:25:35.911" v="2847"/>
          <ac:spMkLst>
            <pc:docMk/>
            <pc:sldMk cId="3303834988" sldId="633"/>
            <ac:spMk id="17" creationId="{89539F77-0575-0FD8-1C6B-7ABDBB8D3C9F}"/>
          </ac:spMkLst>
        </pc:spChg>
        <pc:spChg chg="add mod">
          <ac:chgData name="Carola Soruco" userId="f17f5ef7-6996-4469-b807-4712de92782f" providerId="ADAL" clId="{F9DD1771-6189-4600-8D3F-D89E5D547BEC}" dt="2023-05-30T21:57:32.928" v="3184" actId="1076"/>
          <ac:spMkLst>
            <pc:docMk/>
            <pc:sldMk cId="3303834988" sldId="633"/>
            <ac:spMk id="18" creationId="{847284A2-C25E-D3AA-A713-090C43362AC8}"/>
          </ac:spMkLst>
        </pc:spChg>
        <pc:spChg chg="add mod">
          <ac:chgData name="Carola Soruco" userId="f17f5ef7-6996-4469-b807-4712de92782f" providerId="ADAL" clId="{F9DD1771-6189-4600-8D3F-D89E5D547BEC}" dt="2023-05-30T21:57:24.519" v="3182" actId="1076"/>
          <ac:spMkLst>
            <pc:docMk/>
            <pc:sldMk cId="3303834988" sldId="633"/>
            <ac:spMk id="19" creationId="{12B13FA7-22B1-24EE-9438-2744FC370990}"/>
          </ac:spMkLst>
        </pc:spChg>
        <pc:spChg chg="add mod">
          <ac:chgData name="Carola Soruco" userId="f17f5ef7-6996-4469-b807-4712de92782f" providerId="ADAL" clId="{F9DD1771-6189-4600-8D3F-D89E5D547BEC}" dt="2023-05-30T21:57:29.716" v="3183" actId="1076"/>
          <ac:spMkLst>
            <pc:docMk/>
            <pc:sldMk cId="3303834988" sldId="633"/>
            <ac:spMk id="20" creationId="{4BFA067F-CA26-B93F-274D-CB346989776D}"/>
          </ac:spMkLst>
        </pc:spChg>
        <pc:spChg chg="add del mod">
          <ac:chgData name="Carola Soruco" userId="f17f5ef7-6996-4469-b807-4712de92782f" providerId="ADAL" clId="{F9DD1771-6189-4600-8D3F-D89E5D547BEC}" dt="2023-05-30T15:32:04.240" v="2918"/>
          <ac:spMkLst>
            <pc:docMk/>
            <pc:sldMk cId="3303834988" sldId="633"/>
            <ac:spMk id="21" creationId="{7A6C8813-EB57-C38F-1947-02A8F5B7BD1E}"/>
          </ac:spMkLst>
        </pc:spChg>
        <pc:graphicFrameChg chg="add del mod">
          <ac:chgData name="Carola Soruco" userId="f17f5ef7-6996-4469-b807-4712de92782f" providerId="ADAL" clId="{F9DD1771-6189-4600-8D3F-D89E5D547BEC}" dt="2023-05-30T15:08:28.227" v="2621" actId="3680"/>
          <ac:graphicFrameMkLst>
            <pc:docMk/>
            <pc:sldMk cId="3303834988" sldId="633"/>
            <ac:graphicFrameMk id="2" creationId="{79501BC5-33CE-1196-0ADD-04D8B851FDF8}"/>
          </ac:graphicFrameMkLst>
        </pc:graphicFrameChg>
        <pc:graphicFrameChg chg="add del mod modGraphic">
          <ac:chgData name="Carola Soruco" userId="f17f5ef7-6996-4469-b807-4712de92782f" providerId="ADAL" clId="{F9DD1771-6189-4600-8D3F-D89E5D547BEC}" dt="2023-05-30T15:09:32.027" v="2676" actId="478"/>
          <ac:graphicFrameMkLst>
            <pc:docMk/>
            <pc:sldMk cId="3303834988" sldId="633"/>
            <ac:graphicFrameMk id="3" creationId="{A0D6CEA5-436D-8269-B9AA-AC6094AA3354}"/>
          </ac:graphicFrameMkLst>
        </pc:graphicFrameChg>
        <pc:graphicFrameChg chg="del">
          <ac:chgData name="Carola Soruco" userId="f17f5ef7-6996-4469-b807-4712de92782f" providerId="ADAL" clId="{F9DD1771-6189-4600-8D3F-D89E5D547BEC}" dt="2023-05-30T14:56:27.926" v="2602" actId="478"/>
          <ac:graphicFrameMkLst>
            <pc:docMk/>
            <pc:sldMk cId="3303834988" sldId="633"/>
            <ac:graphicFrameMk id="9" creationId="{8C24DA1A-C7B9-BF68-C260-98EB34BD40CA}"/>
          </ac:graphicFrameMkLst>
        </pc:graphicFrameChg>
        <pc:graphicFrameChg chg="add mod modGraphic">
          <ac:chgData name="Carola Soruco" userId="f17f5ef7-6996-4469-b807-4712de92782f" providerId="ADAL" clId="{F9DD1771-6189-4600-8D3F-D89E5D547BEC}" dt="2023-05-30T15:31:07.245" v="2911" actId="1076"/>
          <ac:graphicFrameMkLst>
            <pc:docMk/>
            <pc:sldMk cId="3303834988" sldId="633"/>
            <ac:graphicFrameMk id="10" creationId="{3C36E428-541B-095C-1BDA-5B110DFB82F8}"/>
          </ac:graphicFrameMkLst>
        </pc:graphicFrameChg>
        <pc:graphicFrameChg chg="add mod modGraphic">
          <ac:chgData name="Carola Soruco" userId="f17f5ef7-6996-4469-b807-4712de92782f" providerId="ADAL" clId="{F9DD1771-6189-4600-8D3F-D89E5D547BEC}" dt="2023-05-30T15:32:41.891" v="2927" actId="1076"/>
          <ac:graphicFrameMkLst>
            <pc:docMk/>
            <pc:sldMk cId="3303834988" sldId="633"/>
            <ac:graphicFrameMk id="22" creationId="{40FB3B15-4C9E-82A5-7497-2A3A3C27C1B9}"/>
          </ac:graphicFrameMkLst>
        </pc:graphicFrameChg>
        <pc:graphicFrameChg chg="add mod modGraphic">
          <ac:chgData name="Carola Soruco" userId="f17f5ef7-6996-4469-b807-4712de92782f" providerId="ADAL" clId="{F9DD1771-6189-4600-8D3F-D89E5D547BEC}" dt="2023-05-30T15:34:30.353" v="2953" actId="1076"/>
          <ac:graphicFrameMkLst>
            <pc:docMk/>
            <pc:sldMk cId="3303834988" sldId="633"/>
            <ac:graphicFrameMk id="23" creationId="{8D0D4DE1-99BB-AA6D-3A5A-CB03BABFF48C}"/>
          </ac:graphicFrameMkLst>
        </pc:graphicFrameChg>
        <pc:graphicFrameChg chg="add mod modGraphic">
          <ac:chgData name="Carola Soruco" userId="f17f5ef7-6996-4469-b807-4712de92782f" providerId="ADAL" clId="{F9DD1771-6189-4600-8D3F-D89E5D547BEC}" dt="2023-05-30T15:34:18.313" v="2951" actId="1076"/>
          <ac:graphicFrameMkLst>
            <pc:docMk/>
            <pc:sldMk cId="3303834988" sldId="633"/>
            <ac:graphicFrameMk id="24" creationId="{04C232E2-1D61-0881-CFC3-28118C91D8BD}"/>
          </ac:graphicFrameMkLst>
        </pc:graphicFrameChg>
        <pc:graphicFrameChg chg="add mod modGraphic">
          <ac:chgData name="Carola Soruco" userId="f17f5ef7-6996-4469-b807-4712de92782f" providerId="ADAL" clId="{F9DD1771-6189-4600-8D3F-D89E5D547BEC}" dt="2023-05-30T15:34:35.441" v="2954" actId="1076"/>
          <ac:graphicFrameMkLst>
            <pc:docMk/>
            <pc:sldMk cId="3303834988" sldId="633"/>
            <ac:graphicFrameMk id="25" creationId="{90D526B8-BDED-DFAA-5502-DC3956FD6EA5}"/>
          </ac:graphicFrameMkLst>
        </pc:graphicFrameChg>
        <pc:graphicFrameChg chg="add mod modGraphic">
          <ac:chgData name="Carola Soruco" userId="f17f5ef7-6996-4469-b807-4712de92782f" providerId="ADAL" clId="{F9DD1771-6189-4600-8D3F-D89E5D547BEC}" dt="2023-05-30T15:34:42.819" v="2955" actId="1076"/>
          <ac:graphicFrameMkLst>
            <pc:docMk/>
            <pc:sldMk cId="3303834988" sldId="633"/>
            <ac:graphicFrameMk id="26" creationId="{1BA96994-9DF0-CB23-15CA-36DD8FB2E53A}"/>
          </ac:graphicFrameMkLst>
        </pc:graphicFrameChg>
        <pc:picChg chg="mod">
          <ac:chgData name="Carola Soruco" userId="f17f5ef7-6996-4469-b807-4712de92782f" providerId="ADAL" clId="{F9DD1771-6189-4600-8D3F-D89E5D547BEC}" dt="2023-05-30T15:34:12.411" v="2950" actId="1076"/>
          <ac:picMkLst>
            <pc:docMk/>
            <pc:sldMk cId="3303834988" sldId="633"/>
            <ac:picMk id="7" creationId="{B1B0E1E3-52B8-005D-F5E9-44B29E498603}"/>
          </ac:picMkLst>
        </pc:picChg>
        <pc:picChg chg="add mod">
          <ac:chgData name="Carola Soruco" userId="f17f5ef7-6996-4469-b807-4712de92782f" providerId="ADAL" clId="{F9DD1771-6189-4600-8D3F-D89E5D547BEC}" dt="2023-05-30T15:29:57.482" v="2906" actId="1076"/>
          <ac:picMkLst>
            <pc:docMk/>
            <pc:sldMk cId="3303834988" sldId="633"/>
            <ac:picMk id="12" creationId="{4D9C9549-92D2-1F0B-5E9D-D337FBAD61D4}"/>
          </ac:picMkLst>
        </pc:picChg>
        <pc:picChg chg="add mod">
          <ac:chgData name="Carola Soruco" userId="f17f5ef7-6996-4469-b807-4712de92782f" providerId="ADAL" clId="{F9DD1771-6189-4600-8D3F-D89E5D547BEC}" dt="2023-05-30T15:51:43.684" v="3061" actId="1076"/>
          <ac:picMkLst>
            <pc:docMk/>
            <pc:sldMk cId="3303834988" sldId="633"/>
            <ac:picMk id="14" creationId="{45FFE78D-D986-2860-9ABF-ACFC42D84B70}"/>
          </ac:picMkLst>
        </pc:picChg>
        <pc:picChg chg="add mod">
          <ac:chgData name="Carola Soruco" userId="f17f5ef7-6996-4469-b807-4712de92782f" providerId="ADAL" clId="{F9DD1771-6189-4600-8D3F-D89E5D547BEC}" dt="2023-05-30T15:29:51.937" v="2904" actId="1076"/>
          <ac:picMkLst>
            <pc:docMk/>
            <pc:sldMk cId="3303834988" sldId="633"/>
            <ac:picMk id="16" creationId="{85DBEB8E-3D0E-D558-7C99-B46ED25C1C30}"/>
          </ac:picMkLst>
        </pc:picChg>
      </pc:sldChg>
    </pc:docChg>
  </pc:docChgLst>
  <pc:docChgLst>
    <pc:chgData name="Alexandra Ortiz" userId="4767eeee-93b6-4cd6-b630-6d0f44391669" providerId="ADAL" clId="{97C759D0-5BCA-4D17-AA4B-1195F4A10DDD}"/>
    <pc:docChg chg="custSel addSld modSld">
      <pc:chgData name="Alexandra Ortiz" userId="4767eeee-93b6-4cd6-b630-6d0f44391669" providerId="ADAL" clId="{97C759D0-5BCA-4D17-AA4B-1195F4A10DDD}" dt="2023-05-30T22:23:12.514" v="888" actId="1076"/>
      <pc:docMkLst>
        <pc:docMk/>
      </pc:docMkLst>
      <pc:sldChg chg="modSp mod">
        <pc:chgData name="Alexandra Ortiz" userId="4767eeee-93b6-4cd6-b630-6d0f44391669" providerId="ADAL" clId="{97C759D0-5BCA-4D17-AA4B-1195F4A10DDD}" dt="2023-05-30T21:51:25.841" v="376" actId="20577"/>
        <pc:sldMkLst>
          <pc:docMk/>
          <pc:sldMk cId="181440345" sldId="256"/>
        </pc:sldMkLst>
        <pc:spChg chg="mod">
          <ac:chgData name="Alexandra Ortiz" userId="4767eeee-93b6-4cd6-b630-6d0f44391669" providerId="ADAL" clId="{97C759D0-5BCA-4D17-AA4B-1195F4A10DDD}" dt="2023-05-30T21:51:25.841" v="376" actId="20577"/>
          <ac:spMkLst>
            <pc:docMk/>
            <pc:sldMk cId="181440345" sldId="256"/>
            <ac:spMk id="6" creationId="{5C5EDD56-67F3-7C98-5B76-AF2E1FA7C580}"/>
          </ac:spMkLst>
        </pc:spChg>
      </pc:sldChg>
      <pc:sldChg chg="addSp modSp mod">
        <pc:chgData name="Alexandra Ortiz" userId="4767eeee-93b6-4cd6-b630-6d0f44391669" providerId="ADAL" clId="{97C759D0-5BCA-4D17-AA4B-1195F4A10DDD}" dt="2023-05-30T21:38:27.071" v="45" actId="114"/>
        <pc:sldMkLst>
          <pc:docMk/>
          <pc:sldMk cId="1730865924" sldId="548"/>
        </pc:sldMkLst>
        <pc:spChg chg="add mod">
          <ac:chgData name="Alexandra Ortiz" userId="4767eeee-93b6-4cd6-b630-6d0f44391669" providerId="ADAL" clId="{97C759D0-5BCA-4D17-AA4B-1195F4A10DDD}" dt="2023-05-30T21:38:14.006" v="42" actId="20577"/>
          <ac:spMkLst>
            <pc:docMk/>
            <pc:sldMk cId="1730865924" sldId="548"/>
            <ac:spMk id="6" creationId="{42C2694D-3ADB-2EB4-BC13-746B7ED9A7E7}"/>
          </ac:spMkLst>
        </pc:spChg>
        <pc:spChg chg="mod">
          <ac:chgData name="Alexandra Ortiz" userId="4767eeee-93b6-4cd6-b630-6d0f44391669" providerId="ADAL" clId="{97C759D0-5BCA-4D17-AA4B-1195F4A10DDD}" dt="2023-05-30T21:38:27.071" v="45" actId="114"/>
          <ac:spMkLst>
            <pc:docMk/>
            <pc:sldMk cId="1730865924" sldId="548"/>
            <ac:spMk id="8" creationId="{BE198F85-4138-4464-A19C-42B47B89FC52}"/>
          </ac:spMkLst>
        </pc:spChg>
        <pc:picChg chg="mod">
          <ac:chgData name="Alexandra Ortiz" userId="4767eeee-93b6-4cd6-b630-6d0f44391669" providerId="ADAL" clId="{97C759D0-5BCA-4D17-AA4B-1195F4A10DDD}" dt="2023-05-30T21:38:21.160" v="43" actId="1076"/>
          <ac:picMkLst>
            <pc:docMk/>
            <pc:sldMk cId="1730865924" sldId="548"/>
            <ac:picMk id="4" creationId="{4B2C2292-0398-49F4-ADA0-60311DD35EFC}"/>
          </ac:picMkLst>
        </pc:picChg>
      </pc:sldChg>
      <pc:sldChg chg="addSp delSp modSp mod">
        <pc:chgData name="Alexandra Ortiz" userId="4767eeee-93b6-4cd6-b630-6d0f44391669" providerId="ADAL" clId="{97C759D0-5BCA-4D17-AA4B-1195F4A10DDD}" dt="2023-05-30T22:00:32.552" v="491" actId="1076"/>
        <pc:sldMkLst>
          <pc:docMk/>
          <pc:sldMk cId="399038909" sldId="626"/>
        </pc:sldMkLst>
        <pc:spChg chg="mod">
          <ac:chgData name="Alexandra Ortiz" userId="4767eeee-93b6-4cd6-b630-6d0f44391669" providerId="ADAL" clId="{97C759D0-5BCA-4D17-AA4B-1195F4A10DDD}" dt="2023-05-30T22:00:09.052" v="486" actId="14100"/>
          <ac:spMkLst>
            <pc:docMk/>
            <pc:sldMk cId="399038909" sldId="626"/>
            <ac:spMk id="10" creationId="{F8F225DB-C797-4CC4-7795-AA7CAEA96BAC}"/>
          </ac:spMkLst>
        </pc:spChg>
        <pc:picChg chg="add mod">
          <ac:chgData name="Alexandra Ortiz" userId="4767eeee-93b6-4cd6-b630-6d0f44391669" providerId="ADAL" clId="{97C759D0-5BCA-4D17-AA4B-1195F4A10DDD}" dt="2023-05-30T22:00:26.947" v="490" actId="1076"/>
          <ac:picMkLst>
            <pc:docMk/>
            <pc:sldMk cId="399038909" sldId="626"/>
            <ac:picMk id="3" creationId="{D3A0DBB0-26EA-DBE8-C9E7-85A0778DB4FF}"/>
          </ac:picMkLst>
        </pc:picChg>
        <pc:picChg chg="mod ord">
          <ac:chgData name="Alexandra Ortiz" userId="4767eeee-93b6-4cd6-b630-6d0f44391669" providerId="ADAL" clId="{97C759D0-5BCA-4D17-AA4B-1195F4A10DDD}" dt="2023-05-30T22:00:32.552" v="491" actId="1076"/>
          <ac:picMkLst>
            <pc:docMk/>
            <pc:sldMk cId="399038909" sldId="626"/>
            <ac:picMk id="7" creationId="{B1B0E1E3-52B8-005D-F5E9-44B29E498603}"/>
          </ac:picMkLst>
        </pc:picChg>
        <pc:picChg chg="del">
          <ac:chgData name="Alexandra Ortiz" userId="4767eeee-93b6-4cd6-b630-6d0f44391669" providerId="ADAL" clId="{97C759D0-5BCA-4D17-AA4B-1195F4A10DDD}" dt="2023-05-30T21:59:54.194" v="481" actId="478"/>
          <ac:picMkLst>
            <pc:docMk/>
            <pc:sldMk cId="399038909" sldId="626"/>
            <ac:picMk id="9" creationId="{43AFD7C3-E0BB-D064-E591-F93017465762}"/>
          </ac:picMkLst>
        </pc:picChg>
      </pc:sldChg>
      <pc:sldChg chg="addSp delSp modSp mod">
        <pc:chgData name="Alexandra Ortiz" userId="4767eeee-93b6-4cd6-b630-6d0f44391669" providerId="ADAL" clId="{97C759D0-5BCA-4D17-AA4B-1195F4A10DDD}" dt="2023-05-30T21:59:45.326" v="480" actId="1076"/>
        <pc:sldMkLst>
          <pc:docMk/>
          <pc:sldMk cId="1230803623" sldId="629"/>
        </pc:sldMkLst>
        <pc:spChg chg="mod">
          <ac:chgData name="Alexandra Ortiz" userId="4767eeee-93b6-4cd6-b630-6d0f44391669" providerId="ADAL" clId="{97C759D0-5BCA-4D17-AA4B-1195F4A10DDD}" dt="2023-05-30T21:59:18.008" v="473" actId="1076"/>
          <ac:spMkLst>
            <pc:docMk/>
            <pc:sldMk cId="1230803623" sldId="629"/>
            <ac:spMk id="11" creationId="{2AC18201-164A-DE9A-3DCC-572303EAD42F}"/>
          </ac:spMkLst>
        </pc:spChg>
        <pc:picChg chg="del">
          <ac:chgData name="Alexandra Ortiz" userId="4767eeee-93b6-4cd6-b630-6d0f44391669" providerId="ADAL" clId="{97C759D0-5BCA-4D17-AA4B-1195F4A10DDD}" dt="2023-05-30T21:57:24.487" v="447" actId="478"/>
          <ac:picMkLst>
            <pc:docMk/>
            <pc:sldMk cId="1230803623" sldId="629"/>
            <ac:picMk id="3" creationId="{46758237-1E7A-6E8D-3DFD-A214DEB1ED34}"/>
          </ac:picMkLst>
        </pc:picChg>
        <pc:picChg chg="mod ord">
          <ac:chgData name="Alexandra Ortiz" userId="4767eeee-93b6-4cd6-b630-6d0f44391669" providerId="ADAL" clId="{97C759D0-5BCA-4D17-AA4B-1195F4A10DDD}" dt="2023-05-30T21:59:45.326" v="480" actId="1076"/>
          <ac:picMkLst>
            <pc:docMk/>
            <pc:sldMk cId="1230803623" sldId="629"/>
            <ac:picMk id="7" creationId="{B1B0E1E3-52B8-005D-F5E9-44B29E498603}"/>
          </ac:picMkLst>
        </pc:picChg>
        <pc:picChg chg="add del mod">
          <ac:chgData name="Alexandra Ortiz" userId="4767eeee-93b6-4cd6-b630-6d0f44391669" providerId="ADAL" clId="{97C759D0-5BCA-4D17-AA4B-1195F4A10DDD}" dt="2023-05-30T21:58:30.106" v="465" actId="478"/>
          <ac:picMkLst>
            <pc:docMk/>
            <pc:sldMk cId="1230803623" sldId="629"/>
            <ac:picMk id="2050" creationId="{E1928189-B919-2955-A0CF-B480C646328B}"/>
          </ac:picMkLst>
        </pc:picChg>
        <pc:picChg chg="add mod">
          <ac:chgData name="Alexandra Ortiz" userId="4767eeee-93b6-4cd6-b630-6d0f44391669" providerId="ADAL" clId="{97C759D0-5BCA-4D17-AA4B-1195F4A10DDD}" dt="2023-05-30T21:59:37.013" v="477" actId="1076"/>
          <ac:picMkLst>
            <pc:docMk/>
            <pc:sldMk cId="1230803623" sldId="629"/>
            <ac:picMk id="2052" creationId="{7D140C10-8C45-1E9F-12E0-F519F9EA7618}"/>
          </ac:picMkLst>
        </pc:picChg>
      </pc:sldChg>
      <pc:sldChg chg="modSp mod">
        <pc:chgData name="Alexandra Ortiz" userId="4767eeee-93b6-4cd6-b630-6d0f44391669" providerId="ADAL" clId="{97C759D0-5BCA-4D17-AA4B-1195F4A10DDD}" dt="2023-05-30T21:41:08.050" v="59"/>
        <pc:sldMkLst>
          <pc:docMk/>
          <pc:sldMk cId="2130783241" sldId="630"/>
        </pc:sldMkLst>
        <pc:spChg chg="mod">
          <ac:chgData name="Alexandra Ortiz" userId="4767eeee-93b6-4cd6-b630-6d0f44391669" providerId="ADAL" clId="{97C759D0-5BCA-4D17-AA4B-1195F4A10DDD}" dt="2023-05-30T21:40:09.596" v="51" actId="1076"/>
          <ac:spMkLst>
            <pc:docMk/>
            <pc:sldMk cId="2130783241" sldId="630"/>
            <ac:spMk id="8" creationId="{E76356D7-7A37-B7FC-B6E7-F6B4D7246B76}"/>
          </ac:spMkLst>
        </pc:spChg>
        <pc:graphicFrameChg chg="mod">
          <ac:chgData name="Alexandra Ortiz" userId="4767eeee-93b6-4cd6-b630-6d0f44391669" providerId="ADAL" clId="{97C759D0-5BCA-4D17-AA4B-1195F4A10DDD}" dt="2023-05-30T21:41:08.050" v="59"/>
          <ac:graphicFrameMkLst>
            <pc:docMk/>
            <pc:sldMk cId="2130783241" sldId="630"/>
            <ac:graphicFrameMk id="9" creationId="{8C24DA1A-C7B9-BF68-C260-98EB34BD40CA}"/>
          </ac:graphicFrameMkLst>
        </pc:graphicFrameChg>
        <pc:picChg chg="mod">
          <ac:chgData name="Alexandra Ortiz" userId="4767eeee-93b6-4cd6-b630-6d0f44391669" providerId="ADAL" clId="{97C759D0-5BCA-4D17-AA4B-1195F4A10DDD}" dt="2023-05-30T21:40:49.864" v="58" actId="1076"/>
          <ac:picMkLst>
            <pc:docMk/>
            <pc:sldMk cId="2130783241" sldId="630"/>
            <ac:picMk id="1026" creationId="{3755638E-5B17-1E4E-5E11-ADF0DD70E065}"/>
          </ac:picMkLst>
        </pc:picChg>
      </pc:sldChg>
      <pc:sldChg chg="addSp delSp modSp mod">
        <pc:chgData name="Alexandra Ortiz" userId="4767eeee-93b6-4cd6-b630-6d0f44391669" providerId="ADAL" clId="{97C759D0-5BCA-4D17-AA4B-1195F4A10DDD}" dt="2023-05-30T21:56:01.070" v="446" actId="14100"/>
        <pc:sldMkLst>
          <pc:docMk/>
          <pc:sldMk cId="1790209285" sldId="631"/>
        </pc:sldMkLst>
        <pc:spChg chg="mod">
          <ac:chgData name="Alexandra Ortiz" userId="4767eeee-93b6-4cd6-b630-6d0f44391669" providerId="ADAL" clId="{97C759D0-5BCA-4D17-AA4B-1195F4A10DDD}" dt="2023-05-30T21:56:01.070" v="446" actId="14100"/>
          <ac:spMkLst>
            <pc:docMk/>
            <pc:sldMk cId="1790209285" sldId="631"/>
            <ac:spMk id="14" creationId="{25399B50-B422-4493-973F-EA2BDA7C935D}"/>
          </ac:spMkLst>
        </pc:spChg>
        <pc:spChg chg="del mod">
          <ac:chgData name="Alexandra Ortiz" userId="4767eeee-93b6-4cd6-b630-6d0f44391669" providerId="ADAL" clId="{97C759D0-5BCA-4D17-AA4B-1195F4A10DDD}" dt="2023-05-30T21:53:08.801" v="382" actId="478"/>
          <ac:spMkLst>
            <pc:docMk/>
            <pc:sldMk cId="1790209285" sldId="631"/>
            <ac:spMk id="15" creationId="{BE704136-DFCC-F900-5D2E-530667E3F478}"/>
          </ac:spMkLst>
        </pc:spChg>
        <pc:grpChg chg="mod">
          <ac:chgData name="Alexandra Ortiz" userId="4767eeee-93b6-4cd6-b630-6d0f44391669" providerId="ADAL" clId="{97C759D0-5BCA-4D17-AA4B-1195F4A10DDD}" dt="2023-05-30T21:53:49.496" v="395" actId="14100"/>
          <ac:grpSpMkLst>
            <pc:docMk/>
            <pc:sldMk cId="1790209285" sldId="631"/>
            <ac:grpSpMk id="4" creationId="{063084B6-907B-F7A0-A476-90DE935E67CC}"/>
          </ac:grpSpMkLst>
        </pc:grpChg>
        <pc:picChg chg="mod">
          <ac:chgData name="Alexandra Ortiz" userId="4767eeee-93b6-4cd6-b630-6d0f44391669" providerId="ADAL" clId="{97C759D0-5BCA-4D17-AA4B-1195F4A10DDD}" dt="2023-05-30T21:54:14.557" v="401" actId="1076"/>
          <ac:picMkLst>
            <pc:docMk/>
            <pc:sldMk cId="1790209285" sldId="631"/>
            <ac:picMk id="7" creationId="{B1B0E1E3-52B8-005D-F5E9-44B29E498603}"/>
          </ac:picMkLst>
        </pc:picChg>
        <pc:picChg chg="add mod">
          <ac:chgData name="Alexandra Ortiz" userId="4767eeee-93b6-4cd6-b630-6d0f44391669" providerId="ADAL" clId="{97C759D0-5BCA-4D17-AA4B-1195F4A10DDD}" dt="2023-05-30T21:54:04.590" v="399" actId="1076"/>
          <ac:picMkLst>
            <pc:docMk/>
            <pc:sldMk cId="1790209285" sldId="631"/>
            <ac:picMk id="1026" creationId="{07E1E558-60A1-DC4A-1D96-412BAB05AEF2}"/>
          </ac:picMkLst>
        </pc:picChg>
      </pc:sldChg>
      <pc:sldChg chg="addSp delSp modSp mod">
        <pc:chgData name="Alexandra Ortiz" userId="4767eeee-93b6-4cd6-b630-6d0f44391669" providerId="ADAL" clId="{97C759D0-5BCA-4D17-AA4B-1195F4A10DDD}" dt="2023-05-30T21:58:22.098" v="463" actId="1076"/>
        <pc:sldMkLst>
          <pc:docMk/>
          <pc:sldMk cId="4057822111" sldId="632"/>
        </pc:sldMkLst>
        <pc:spChg chg="mod">
          <ac:chgData name="Alexandra Ortiz" userId="4767eeee-93b6-4cd6-b630-6d0f44391669" providerId="ADAL" clId="{97C759D0-5BCA-4D17-AA4B-1195F4A10DDD}" dt="2023-05-30T21:58:22.098" v="463" actId="1076"/>
          <ac:spMkLst>
            <pc:docMk/>
            <pc:sldMk cId="4057822111" sldId="632"/>
            <ac:spMk id="14" creationId="{25399B50-B422-4493-973F-EA2BDA7C935D}"/>
          </ac:spMkLst>
        </pc:spChg>
        <pc:spChg chg="del">
          <ac:chgData name="Alexandra Ortiz" userId="4767eeee-93b6-4cd6-b630-6d0f44391669" providerId="ADAL" clId="{97C759D0-5BCA-4D17-AA4B-1195F4A10DDD}" dt="2023-05-30T21:57:36.054" v="449" actId="478"/>
          <ac:spMkLst>
            <pc:docMk/>
            <pc:sldMk cId="4057822111" sldId="632"/>
            <ac:spMk id="15" creationId="{BE704136-DFCC-F900-5D2E-530667E3F478}"/>
          </ac:spMkLst>
        </pc:spChg>
        <pc:picChg chg="mod ord">
          <ac:chgData name="Alexandra Ortiz" userId="4767eeee-93b6-4cd6-b630-6d0f44391669" providerId="ADAL" clId="{97C759D0-5BCA-4D17-AA4B-1195F4A10DDD}" dt="2023-05-30T21:58:12.112" v="461" actId="1076"/>
          <ac:picMkLst>
            <pc:docMk/>
            <pc:sldMk cId="4057822111" sldId="632"/>
            <ac:picMk id="7" creationId="{B1B0E1E3-52B8-005D-F5E9-44B29E498603}"/>
          </ac:picMkLst>
        </pc:picChg>
        <pc:picChg chg="add mod">
          <ac:chgData name="Alexandra Ortiz" userId="4767eeee-93b6-4cd6-b630-6d0f44391669" providerId="ADAL" clId="{97C759D0-5BCA-4D17-AA4B-1195F4A10DDD}" dt="2023-05-30T21:58:16.725" v="462" actId="14100"/>
          <ac:picMkLst>
            <pc:docMk/>
            <pc:sldMk cId="4057822111" sldId="632"/>
            <ac:picMk id="3074" creationId="{3573C0E3-8D80-08A1-3A9B-F67FF1620610}"/>
          </ac:picMkLst>
        </pc:picChg>
      </pc:sldChg>
      <pc:sldChg chg="addSp delSp modSp mod">
        <pc:chgData name="Alexandra Ortiz" userId="4767eeee-93b6-4cd6-b630-6d0f44391669" providerId="ADAL" clId="{97C759D0-5BCA-4D17-AA4B-1195F4A10DDD}" dt="2023-05-30T22:23:12.514" v="888" actId="1076"/>
        <pc:sldMkLst>
          <pc:docMk/>
          <pc:sldMk cId="3303834988" sldId="633"/>
        </pc:sldMkLst>
        <pc:spChg chg="add mod">
          <ac:chgData name="Alexandra Ortiz" userId="4767eeee-93b6-4cd6-b630-6d0f44391669" providerId="ADAL" clId="{97C759D0-5BCA-4D17-AA4B-1195F4A10DDD}" dt="2023-05-30T21:49:01.133" v="338" actId="1076"/>
          <ac:spMkLst>
            <pc:docMk/>
            <pc:sldMk cId="3303834988" sldId="633"/>
            <ac:spMk id="2" creationId="{9318E558-5B0E-2975-35EB-F7AE80BD8ED7}"/>
          </ac:spMkLst>
        </pc:spChg>
        <pc:spChg chg="add mod">
          <ac:chgData name="Alexandra Ortiz" userId="4767eeee-93b6-4cd6-b630-6d0f44391669" providerId="ADAL" clId="{97C759D0-5BCA-4D17-AA4B-1195F4A10DDD}" dt="2023-05-30T21:49:06.677" v="339" actId="1076"/>
          <ac:spMkLst>
            <pc:docMk/>
            <pc:sldMk cId="3303834988" sldId="633"/>
            <ac:spMk id="3" creationId="{346904A6-9A81-7C64-DA6D-1CD2AE9A11B9}"/>
          </ac:spMkLst>
        </pc:spChg>
        <pc:spChg chg="mod">
          <ac:chgData name="Alexandra Ortiz" userId="4767eeee-93b6-4cd6-b630-6d0f44391669" providerId="ADAL" clId="{97C759D0-5BCA-4D17-AA4B-1195F4A10DDD}" dt="2023-05-30T21:44:32.002" v="136" actId="1076"/>
          <ac:spMkLst>
            <pc:docMk/>
            <pc:sldMk cId="3303834988" sldId="633"/>
            <ac:spMk id="8" creationId="{E76356D7-7A37-B7FC-B6E7-F6B4D7246B76}"/>
          </ac:spMkLst>
        </pc:spChg>
        <pc:spChg chg="add mod">
          <ac:chgData name="Alexandra Ortiz" userId="4767eeee-93b6-4cd6-b630-6d0f44391669" providerId="ADAL" clId="{97C759D0-5BCA-4D17-AA4B-1195F4A10DDD}" dt="2023-05-30T21:47:08.952" v="258" actId="20577"/>
          <ac:spMkLst>
            <pc:docMk/>
            <pc:sldMk cId="3303834988" sldId="633"/>
            <ac:spMk id="9" creationId="{FBE1D6BA-7AD5-FAE4-A312-725BD3C71A92}"/>
          </ac:spMkLst>
        </pc:spChg>
        <pc:spChg chg="add mod">
          <ac:chgData name="Alexandra Ortiz" userId="4767eeee-93b6-4cd6-b630-6d0f44391669" providerId="ADAL" clId="{97C759D0-5BCA-4D17-AA4B-1195F4A10DDD}" dt="2023-05-30T21:46:10.537" v="206" actId="1076"/>
          <ac:spMkLst>
            <pc:docMk/>
            <pc:sldMk cId="3303834988" sldId="633"/>
            <ac:spMk id="11" creationId="{CFA979E0-61EC-899C-55FB-813DA0ACFC6C}"/>
          </ac:spMkLst>
        </pc:spChg>
        <pc:spChg chg="add mod">
          <ac:chgData name="Alexandra Ortiz" userId="4767eeee-93b6-4cd6-b630-6d0f44391669" providerId="ADAL" clId="{97C759D0-5BCA-4D17-AA4B-1195F4A10DDD}" dt="2023-05-30T21:47:40.656" v="276" actId="113"/>
          <ac:spMkLst>
            <pc:docMk/>
            <pc:sldMk cId="3303834988" sldId="633"/>
            <ac:spMk id="13" creationId="{5C85A3A7-98FC-AF18-C65E-D7D678DD55EA}"/>
          </ac:spMkLst>
        </pc:spChg>
        <pc:spChg chg="add mod">
          <ac:chgData name="Alexandra Ortiz" userId="4767eeee-93b6-4cd6-b630-6d0f44391669" providerId="ADAL" clId="{97C759D0-5BCA-4D17-AA4B-1195F4A10DDD}" dt="2023-05-30T21:48:50.393" v="336" actId="20577"/>
          <ac:spMkLst>
            <pc:docMk/>
            <pc:sldMk cId="3303834988" sldId="633"/>
            <ac:spMk id="15" creationId="{E4915E3D-2286-73F3-CD67-A17689337C66}"/>
          </ac:spMkLst>
        </pc:spChg>
        <pc:spChg chg="mod">
          <ac:chgData name="Alexandra Ortiz" userId="4767eeee-93b6-4cd6-b630-6d0f44391669" providerId="ADAL" clId="{97C759D0-5BCA-4D17-AA4B-1195F4A10DDD}" dt="2023-05-30T21:48:56.135" v="337" actId="1076"/>
          <ac:spMkLst>
            <pc:docMk/>
            <pc:sldMk cId="3303834988" sldId="633"/>
            <ac:spMk id="18" creationId="{847284A2-C25E-D3AA-A713-090C43362AC8}"/>
          </ac:spMkLst>
        </pc:spChg>
        <pc:spChg chg="mod">
          <ac:chgData name="Alexandra Ortiz" userId="4767eeee-93b6-4cd6-b630-6d0f44391669" providerId="ADAL" clId="{97C759D0-5BCA-4D17-AA4B-1195F4A10DDD}" dt="2023-05-30T21:46:48.015" v="242" actId="20577"/>
          <ac:spMkLst>
            <pc:docMk/>
            <pc:sldMk cId="3303834988" sldId="633"/>
            <ac:spMk id="19" creationId="{12B13FA7-22B1-24EE-9438-2744FC370990}"/>
          </ac:spMkLst>
        </pc:spChg>
        <pc:spChg chg="mod">
          <ac:chgData name="Alexandra Ortiz" userId="4767eeee-93b6-4cd6-b630-6d0f44391669" providerId="ADAL" clId="{97C759D0-5BCA-4D17-AA4B-1195F4A10DDD}" dt="2023-05-30T21:47:58.222" v="303" actId="20577"/>
          <ac:spMkLst>
            <pc:docMk/>
            <pc:sldMk cId="3303834988" sldId="633"/>
            <ac:spMk id="20" creationId="{4BFA067F-CA26-B93F-274D-CB346989776D}"/>
          </ac:spMkLst>
        </pc:spChg>
        <pc:graphicFrameChg chg="mod modGraphic">
          <ac:chgData name="Alexandra Ortiz" userId="4767eeee-93b6-4cd6-b630-6d0f44391669" providerId="ADAL" clId="{97C759D0-5BCA-4D17-AA4B-1195F4A10DDD}" dt="2023-05-30T22:23:12.514" v="888" actId="1076"/>
          <ac:graphicFrameMkLst>
            <pc:docMk/>
            <pc:sldMk cId="3303834988" sldId="633"/>
            <ac:graphicFrameMk id="10" creationId="{3C36E428-541B-095C-1BDA-5B110DFB82F8}"/>
          </ac:graphicFrameMkLst>
        </pc:graphicFrameChg>
        <pc:picChg chg="mod">
          <ac:chgData name="Alexandra Ortiz" userId="4767eeee-93b6-4cd6-b630-6d0f44391669" providerId="ADAL" clId="{97C759D0-5BCA-4D17-AA4B-1195F4A10DDD}" dt="2023-05-30T21:50:36.128" v="347" actId="207"/>
          <ac:picMkLst>
            <pc:docMk/>
            <pc:sldMk cId="3303834988" sldId="633"/>
            <ac:picMk id="12" creationId="{4D9C9549-92D2-1F0B-5E9D-D337FBAD61D4}"/>
          </ac:picMkLst>
        </pc:picChg>
        <pc:picChg chg="del mod">
          <ac:chgData name="Alexandra Ortiz" userId="4767eeee-93b6-4cd6-b630-6d0f44391669" providerId="ADAL" clId="{97C759D0-5BCA-4D17-AA4B-1195F4A10DDD}" dt="2023-05-30T21:49:32.834" v="341" actId="478"/>
          <ac:picMkLst>
            <pc:docMk/>
            <pc:sldMk cId="3303834988" sldId="633"/>
            <ac:picMk id="14" creationId="{45FFE78D-D986-2860-9ABF-ACFC42D84B70}"/>
          </ac:picMkLst>
        </pc:picChg>
        <pc:picChg chg="mod">
          <ac:chgData name="Alexandra Ortiz" userId="4767eeee-93b6-4cd6-b630-6d0f44391669" providerId="ADAL" clId="{97C759D0-5BCA-4D17-AA4B-1195F4A10DDD}" dt="2023-05-30T21:50:39.799" v="348" actId="207"/>
          <ac:picMkLst>
            <pc:docMk/>
            <pc:sldMk cId="3303834988" sldId="633"/>
            <ac:picMk id="16" creationId="{85DBEB8E-3D0E-D558-7C99-B46ED25C1C30}"/>
          </ac:picMkLst>
        </pc:picChg>
        <pc:picChg chg="add mod">
          <ac:chgData name="Alexandra Ortiz" userId="4767eeee-93b6-4cd6-b630-6d0f44391669" providerId="ADAL" clId="{97C759D0-5BCA-4D17-AA4B-1195F4A10DDD}" dt="2023-05-30T22:21:08.225" v="886" actId="207"/>
          <ac:picMkLst>
            <pc:docMk/>
            <pc:sldMk cId="3303834988" sldId="633"/>
            <ac:picMk id="17" creationId="{A6B5CE16-2666-8F13-2816-60ED37B00A94}"/>
          </ac:picMkLst>
        </pc:picChg>
        <pc:picChg chg="add del mod">
          <ac:chgData name="Alexandra Ortiz" userId="4767eeee-93b6-4cd6-b630-6d0f44391669" providerId="ADAL" clId="{97C759D0-5BCA-4D17-AA4B-1195F4A10DDD}" dt="2023-05-30T21:50:56.334" v="355" actId="478"/>
          <ac:picMkLst>
            <pc:docMk/>
            <pc:sldMk cId="3303834988" sldId="633"/>
            <ac:picMk id="21" creationId="{7134AA2D-A3CD-8164-1B46-D0ABD781C295}"/>
          </ac:picMkLst>
        </pc:picChg>
        <pc:picChg chg="add mod">
          <ac:chgData name="Alexandra Ortiz" userId="4767eeee-93b6-4cd6-b630-6d0f44391669" providerId="ADAL" clId="{97C759D0-5BCA-4D17-AA4B-1195F4A10DDD}" dt="2023-05-30T21:51:04.481" v="357" actId="1076"/>
          <ac:picMkLst>
            <pc:docMk/>
            <pc:sldMk cId="3303834988" sldId="633"/>
            <ac:picMk id="27" creationId="{24CC1C10-8133-5442-56DC-B7431C8A3B50}"/>
          </ac:picMkLst>
        </pc:picChg>
      </pc:sldChg>
      <pc:sldChg chg="addSp delSp modSp add mod modNotesTx">
        <pc:chgData name="Alexandra Ortiz" userId="4767eeee-93b6-4cd6-b630-6d0f44391669" providerId="ADAL" clId="{97C759D0-5BCA-4D17-AA4B-1195F4A10DDD}" dt="2023-05-30T22:13:16.511" v="684" actId="1076"/>
        <pc:sldMkLst>
          <pc:docMk/>
          <pc:sldMk cId="418236193" sldId="634"/>
        </pc:sldMkLst>
        <pc:spChg chg="del">
          <ac:chgData name="Alexandra Ortiz" userId="4767eeee-93b6-4cd6-b630-6d0f44391669" providerId="ADAL" clId="{97C759D0-5BCA-4D17-AA4B-1195F4A10DDD}" dt="2023-05-30T22:02:31.543" v="505" actId="478"/>
          <ac:spMkLst>
            <pc:docMk/>
            <pc:sldMk cId="418236193" sldId="634"/>
            <ac:spMk id="2" creationId="{408B6322-F875-5AA6-A42F-5161759A33A4}"/>
          </ac:spMkLst>
        </pc:spChg>
        <pc:spChg chg="mod">
          <ac:chgData name="Alexandra Ortiz" userId="4767eeee-93b6-4cd6-b630-6d0f44391669" providerId="ADAL" clId="{97C759D0-5BCA-4D17-AA4B-1195F4A10DDD}" dt="2023-05-30T22:02:12.801" v="501" actId="20577"/>
          <ac:spMkLst>
            <pc:docMk/>
            <pc:sldMk cId="418236193" sldId="634"/>
            <ac:spMk id="6" creationId="{5C5EDD56-67F3-7C98-5B76-AF2E1FA7C580}"/>
          </ac:spMkLst>
        </pc:spChg>
        <pc:spChg chg="add mod">
          <ac:chgData name="Alexandra Ortiz" userId="4767eeee-93b6-4cd6-b630-6d0f44391669" providerId="ADAL" clId="{97C759D0-5BCA-4D17-AA4B-1195F4A10DDD}" dt="2023-05-30T22:12:39.256" v="676" actId="255"/>
          <ac:spMkLst>
            <pc:docMk/>
            <pc:sldMk cId="418236193" sldId="634"/>
            <ac:spMk id="8" creationId="{30503CA9-5C24-BABD-3924-AC06B2249D09}"/>
          </ac:spMkLst>
        </pc:spChg>
        <pc:spChg chg="del">
          <ac:chgData name="Alexandra Ortiz" userId="4767eeee-93b6-4cd6-b630-6d0f44391669" providerId="ADAL" clId="{97C759D0-5BCA-4D17-AA4B-1195F4A10DDD}" dt="2023-05-30T22:02:25.659" v="503" actId="478"/>
          <ac:spMkLst>
            <pc:docMk/>
            <pc:sldMk cId="418236193" sldId="634"/>
            <ac:spMk id="10" creationId="{F8F225DB-C797-4CC4-7795-AA7CAEA96BAC}"/>
          </ac:spMkLst>
        </pc:spChg>
        <pc:spChg chg="del">
          <ac:chgData name="Alexandra Ortiz" userId="4767eeee-93b6-4cd6-b630-6d0f44391669" providerId="ADAL" clId="{97C759D0-5BCA-4D17-AA4B-1195F4A10DDD}" dt="2023-05-30T22:02:29.125" v="504" actId="478"/>
          <ac:spMkLst>
            <pc:docMk/>
            <pc:sldMk cId="418236193" sldId="634"/>
            <ac:spMk id="11" creationId="{D6DE8C22-07A7-BCD6-C540-DD3FE63720C5}"/>
          </ac:spMkLst>
        </pc:spChg>
        <pc:spChg chg="add mod">
          <ac:chgData name="Alexandra Ortiz" userId="4767eeee-93b6-4cd6-b630-6d0f44391669" providerId="ADAL" clId="{97C759D0-5BCA-4D17-AA4B-1195F4A10DDD}" dt="2023-05-30T22:10:56.427" v="641" actId="1076"/>
          <ac:spMkLst>
            <pc:docMk/>
            <pc:sldMk cId="418236193" sldId="634"/>
            <ac:spMk id="13" creationId="{3944A22D-434E-17E3-A0C0-86EBFF9F07B9}"/>
          </ac:spMkLst>
        </pc:spChg>
        <pc:spChg chg="add mod">
          <ac:chgData name="Alexandra Ortiz" userId="4767eeee-93b6-4cd6-b630-6d0f44391669" providerId="ADAL" clId="{97C759D0-5BCA-4D17-AA4B-1195F4A10DDD}" dt="2023-05-30T22:12:17.885" v="675" actId="1076"/>
          <ac:spMkLst>
            <pc:docMk/>
            <pc:sldMk cId="418236193" sldId="634"/>
            <ac:spMk id="14" creationId="{1F8F4C49-4C61-9DDE-B32D-F9F81FA2974A}"/>
          </ac:spMkLst>
        </pc:spChg>
        <pc:spChg chg="add mod">
          <ac:chgData name="Alexandra Ortiz" userId="4767eeee-93b6-4cd6-b630-6d0f44391669" providerId="ADAL" clId="{97C759D0-5BCA-4D17-AA4B-1195F4A10DDD}" dt="2023-05-30T22:13:16.511" v="684" actId="1076"/>
          <ac:spMkLst>
            <pc:docMk/>
            <pc:sldMk cId="418236193" sldId="634"/>
            <ac:spMk id="15" creationId="{BBB9CD8F-2C01-CF90-2396-80AB0C963981}"/>
          </ac:spMkLst>
        </pc:spChg>
        <pc:picChg chg="del">
          <ac:chgData name="Alexandra Ortiz" userId="4767eeee-93b6-4cd6-b630-6d0f44391669" providerId="ADAL" clId="{97C759D0-5BCA-4D17-AA4B-1195F4A10DDD}" dt="2023-05-30T22:02:21.988" v="502" actId="478"/>
          <ac:picMkLst>
            <pc:docMk/>
            <pc:sldMk cId="418236193" sldId="634"/>
            <ac:picMk id="3" creationId="{D3A0DBB0-26EA-DBE8-C9E7-85A0778DB4FF}"/>
          </ac:picMkLst>
        </pc:picChg>
        <pc:picChg chg="add mod">
          <ac:chgData name="Alexandra Ortiz" userId="4767eeee-93b6-4cd6-b630-6d0f44391669" providerId="ADAL" clId="{97C759D0-5BCA-4D17-AA4B-1195F4A10DDD}" dt="2023-05-30T22:09:28.179" v="623" actId="1076"/>
          <ac:picMkLst>
            <pc:docMk/>
            <pc:sldMk cId="418236193" sldId="634"/>
            <ac:picMk id="9" creationId="{F0A85B5F-D4C0-D7F9-5AE0-CF22EBF6EE1D}"/>
          </ac:picMkLst>
        </pc:picChg>
        <pc:picChg chg="add mod">
          <ac:chgData name="Alexandra Ortiz" userId="4767eeee-93b6-4cd6-b630-6d0f44391669" providerId="ADAL" clId="{97C759D0-5BCA-4D17-AA4B-1195F4A10DDD}" dt="2023-05-30T22:09:26.661" v="622" actId="1076"/>
          <ac:picMkLst>
            <pc:docMk/>
            <pc:sldMk cId="418236193" sldId="634"/>
            <ac:picMk id="12" creationId="{E6F3529B-F9C5-203A-81C9-43E5E0BE9D07}"/>
          </ac:picMkLst>
        </pc:picChg>
        <pc:picChg chg="add mod">
          <ac:chgData name="Alexandra Ortiz" userId="4767eeee-93b6-4cd6-b630-6d0f44391669" providerId="ADAL" clId="{97C759D0-5BCA-4D17-AA4B-1195F4A10DDD}" dt="2023-05-30T22:06:44.458" v="550" actId="1076"/>
          <ac:picMkLst>
            <pc:docMk/>
            <pc:sldMk cId="418236193" sldId="634"/>
            <ac:picMk id="4098" creationId="{BB8790D5-85B8-EC52-7F74-3318BFA2C2B0}"/>
          </ac:picMkLst>
        </pc:picChg>
        <pc:picChg chg="add del mod">
          <ac:chgData name="Alexandra Ortiz" userId="4767eeee-93b6-4cd6-b630-6d0f44391669" providerId="ADAL" clId="{97C759D0-5BCA-4D17-AA4B-1195F4A10DDD}" dt="2023-05-30T22:08:17.134" v="600"/>
          <ac:picMkLst>
            <pc:docMk/>
            <pc:sldMk cId="418236193" sldId="634"/>
            <ac:picMk id="4100" creationId="{1F1F7B9E-1B64-63F5-21FD-6FC7F3521444}"/>
          </ac:picMkLst>
        </pc:picChg>
        <pc:picChg chg="add mod">
          <ac:chgData name="Alexandra Ortiz" userId="4767eeee-93b6-4cd6-b630-6d0f44391669" providerId="ADAL" clId="{97C759D0-5BCA-4D17-AA4B-1195F4A10DDD}" dt="2023-05-30T22:09:24.931" v="621" actId="1076"/>
          <ac:picMkLst>
            <pc:docMk/>
            <pc:sldMk cId="418236193" sldId="634"/>
            <ac:picMk id="4102" creationId="{244D88B3-353F-2D58-0840-ECA57E335C8B}"/>
          </ac:picMkLst>
        </pc:picChg>
      </pc:sldChg>
      <pc:sldChg chg="addSp delSp modSp add mod">
        <pc:chgData name="Alexandra Ortiz" userId="4767eeee-93b6-4cd6-b630-6d0f44391669" providerId="ADAL" clId="{97C759D0-5BCA-4D17-AA4B-1195F4A10DDD}" dt="2023-05-30T22:20:13.351" v="883" actId="1038"/>
        <pc:sldMkLst>
          <pc:docMk/>
          <pc:sldMk cId="3062178897" sldId="635"/>
        </pc:sldMkLst>
        <pc:spChg chg="add mod">
          <ac:chgData name="Alexandra Ortiz" userId="4767eeee-93b6-4cd6-b630-6d0f44391669" providerId="ADAL" clId="{97C759D0-5BCA-4D17-AA4B-1195F4A10DDD}" dt="2023-05-30T22:19:18.339" v="810" actId="1076"/>
          <ac:spMkLst>
            <pc:docMk/>
            <pc:sldMk cId="3062178897" sldId="635"/>
            <ac:spMk id="2" creationId="{32B5AA42-3888-949E-4AE6-8E9C6E1FA150}"/>
          </ac:spMkLst>
        </pc:spChg>
        <pc:spChg chg="add mod">
          <ac:chgData name="Alexandra Ortiz" userId="4767eeee-93b6-4cd6-b630-6d0f44391669" providerId="ADAL" clId="{97C759D0-5BCA-4D17-AA4B-1195F4A10DDD}" dt="2023-05-30T22:20:04.224" v="872" actId="1038"/>
          <ac:spMkLst>
            <pc:docMk/>
            <pc:sldMk cId="3062178897" sldId="635"/>
            <ac:spMk id="3" creationId="{4D4E3679-5D69-2EEA-BA3E-D23F9F883E92}"/>
          </ac:spMkLst>
        </pc:spChg>
        <pc:spChg chg="mod">
          <ac:chgData name="Alexandra Ortiz" userId="4767eeee-93b6-4cd6-b630-6d0f44391669" providerId="ADAL" clId="{97C759D0-5BCA-4D17-AA4B-1195F4A10DDD}" dt="2023-05-30T22:14:40.113" v="707" actId="20577"/>
          <ac:spMkLst>
            <pc:docMk/>
            <pc:sldMk cId="3062178897" sldId="635"/>
            <ac:spMk id="6" creationId="{5C5EDD56-67F3-7C98-5B76-AF2E1FA7C580}"/>
          </ac:spMkLst>
        </pc:spChg>
        <pc:spChg chg="del">
          <ac:chgData name="Alexandra Ortiz" userId="4767eeee-93b6-4cd6-b630-6d0f44391669" providerId="ADAL" clId="{97C759D0-5BCA-4D17-AA4B-1195F4A10DDD}" dt="2023-05-30T22:14:08.474" v="706" actId="478"/>
          <ac:spMkLst>
            <pc:docMk/>
            <pc:sldMk cId="3062178897" sldId="635"/>
            <ac:spMk id="8" creationId="{30503CA9-5C24-BABD-3924-AC06B2249D09}"/>
          </ac:spMkLst>
        </pc:spChg>
        <pc:spChg chg="del">
          <ac:chgData name="Alexandra Ortiz" userId="4767eeee-93b6-4cd6-b630-6d0f44391669" providerId="ADAL" clId="{97C759D0-5BCA-4D17-AA4B-1195F4A10DDD}" dt="2023-05-30T22:14:03.040" v="704" actId="478"/>
          <ac:spMkLst>
            <pc:docMk/>
            <pc:sldMk cId="3062178897" sldId="635"/>
            <ac:spMk id="13" creationId="{3944A22D-434E-17E3-A0C0-86EBFF9F07B9}"/>
          </ac:spMkLst>
        </pc:spChg>
        <pc:spChg chg="del">
          <ac:chgData name="Alexandra Ortiz" userId="4767eeee-93b6-4cd6-b630-6d0f44391669" providerId="ADAL" clId="{97C759D0-5BCA-4D17-AA4B-1195F4A10DDD}" dt="2023-05-30T22:13:57.128" v="701" actId="478"/>
          <ac:spMkLst>
            <pc:docMk/>
            <pc:sldMk cId="3062178897" sldId="635"/>
            <ac:spMk id="14" creationId="{1F8F4C49-4C61-9DDE-B32D-F9F81FA2974A}"/>
          </ac:spMkLst>
        </pc:spChg>
        <pc:spChg chg="del">
          <ac:chgData name="Alexandra Ortiz" userId="4767eeee-93b6-4cd6-b630-6d0f44391669" providerId="ADAL" clId="{97C759D0-5BCA-4D17-AA4B-1195F4A10DDD}" dt="2023-05-30T22:13:52.585" v="700" actId="478"/>
          <ac:spMkLst>
            <pc:docMk/>
            <pc:sldMk cId="3062178897" sldId="635"/>
            <ac:spMk id="15" creationId="{BBB9CD8F-2C01-CF90-2396-80AB0C963981}"/>
          </ac:spMkLst>
        </pc:spChg>
        <pc:picChg chg="del">
          <ac:chgData name="Alexandra Ortiz" userId="4767eeee-93b6-4cd6-b630-6d0f44391669" providerId="ADAL" clId="{97C759D0-5BCA-4D17-AA4B-1195F4A10DDD}" dt="2023-05-30T22:14:01.125" v="703" actId="478"/>
          <ac:picMkLst>
            <pc:docMk/>
            <pc:sldMk cId="3062178897" sldId="635"/>
            <ac:picMk id="9" creationId="{F0A85B5F-D4C0-D7F9-5AE0-CF22EBF6EE1D}"/>
          </ac:picMkLst>
        </pc:picChg>
        <pc:picChg chg="add mod">
          <ac:chgData name="Alexandra Ortiz" userId="4767eeee-93b6-4cd6-b630-6d0f44391669" providerId="ADAL" clId="{97C759D0-5BCA-4D17-AA4B-1195F4A10DDD}" dt="2023-05-30T22:19:26.710" v="824" actId="1036"/>
          <ac:picMkLst>
            <pc:docMk/>
            <pc:sldMk cId="3062178897" sldId="635"/>
            <ac:picMk id="10" creationId="{54A4F919-BD86-C8F2-C642-386FC7695AE1}"/>
          </ac:picMkLst>
        </pc:picChg>
        <pc:picChg chg="add mod">
          <ac:chgData name="Alexandra Ortiz" userId="4767eeee-93b6-4cd6-b630-6d0f44391669" providerId="ADAL" clId="{97C759D0-5BCA-4D17-AA4B-1195F4A10DDD}" dt="2023-05-30T22:20:13.351" v="883" actId="1038"/>
          <ac:picMkLst>
            <pc:docMk/>
            <pc:sldMk cId="3062178897" sldId="635"/>
            <ac:picMk id="11" creationId="{2FB40A56-4AE0-93D6-537A-D18BD4338885}"/>
          </ac:picMkLst>
        </pc:picChg>
        <pc:picChg chg="del">
          <ac:chgData name="Alexandra Ortiz" userId="4767eeee-93b6-4cd6-b630-6d0f44391669" providerId="ADAL" clId="{97C759D0-5BCA-4D17-AA4B-1195F4A10DDD}" dt="2023-05-30T22:13:59.203" v="702" actId="478"/>
          <ac:picMkLst>
            <pc:docMk/>
            <pc:sldMk cId="3062178897" sldId="635"/>
            <ac:picMk id="12" creationId="{E6F3529B-F9C5-203A-81C9-43E5E0BE9D07}"/>
          </ac:picMkLst>
        </pc:picChg>
        <pc:picChg chg="del">
          <ac:chgData name="Alexandra Ortiz" userId="4767eeee-93b6-4cd6-b630-6d0f44391669" providerId="ADAL" clId="{97C759D0-5BCA-4D17-AA4B-1195F4A10DDD}" dt="2023-05-30T22:13:48.330" v="699" actId="478"/>
          <ac:picMkLst>
            <pc:docMk/>
            <pc:sldMk cId="3062178897" sldId="635"/>
            <ac:picMk id="4098" creationId="{BB8790D5-85B8-EC52-7F74-3318BFA2C2B0}"/>
          </ac:picMkLst>
        </pc:picChg>
        <pc:picChg chg="del">
          <ac:chgData name="Alexandra Ortiz" userId="4767eeee-93b6-4cd6-b630-6d0f44391669" providerId="ADAL" clId="{97C759D0-5BCA-4D17-AA4B-1195F4A10DDD}" dt="2023-05-30T22:14:05.030" v="705" actId="478"/>
          <ac:picMkLst>
            <pc:docMk/>
            <pc:sldMk cId="3062178897" sldId="635"/>
            <ac:picMk id="4102" creationId="{244D88B3-353F-2D58-0840-ECA57E335C8B}"/>
          </ac:picMkLst>
        </pc:picChg>
        <pc:picChg chg="add del mod">
          <ac:chgData name="Alexandra Ortiz" userId="4767eeee-93b6-4cd6-b630-6d0f44391669" providerId="ADAL" clId="{97C759D0-5BCA-4D17-AA4B-1195F4A10DDD}" dt="2023-05-30T22:16:11.760" v="717" actId="14100"/>
          <ac:picMkLst>
            <pc:docMk/>
            <pc:sldMk cId="3062178897" sldId="635"/>
            <ac:picMk id="6146" creationId="{08E03030-E04D-46DB-E039-5BC8780BA3D4}"/>
          </ac:picMkLst>
        </pc:picChg>
        <pc:picChg chg="add del mod">
          <ac:chgData name="Alexandra Ortiz" userId="4767eeee-93b6-4cd6-b630-6d0f44391669" providerId="ADAL" clId="{97C759D0-5BCA-4D17-AA4B-1195F4A10DDD}" dt="2023-05-30T22:16:12.236" v="718"/>
          <ac:picMkLst>
            <pc:docMk/>
            <pc:sldMk cId="3062178897" sldId="635"/>
            <ac:picMk id="6148" creationId="{78633235-2AB5-C379-216E-4BAC87052959}"/>
          </ac:picMkLst>
        </pc:picChg>
        <pc:picChg chg="add mod">
          <ac:chgData name="Alexandra Ortiz" userId="4767eeee-93b6-4cd6-b630-6d0f44391669" providerId="ADAL" clId="{97C759D0-5BCA-4D17-AA4B-1195F4A10DDD}" dt="2023-05-30T22:17:19.324" v="770" actId="1076"/>
          <ac:picMkLst>
            <pc:docMk/>
            <pc:sldMk cId="3062178897" sldId="635"/>
            <ac:picMk id="6150" creationId="{260247D3-8C09-C18C-F91D-00A662B2CCF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276_7F012C09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66061502831854"/>
          <c:y val="2.7584972575758759E-2"/>
          <c:w val="0.51622818791535441"/>
          <c:h val="0.73262472534489909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C4-4A40-932A-3BA4A672D9C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EC4-4A40-932A-3BA4A672D9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Economía informal</c:v>
                </c:pt>
                <c:pt idx="1">
                  <c:v>Economía formal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62.3</c:v>
                </c:pt>
                <c:pt idx="1">
                  <c:v>37.700000000000003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C4-4A40-932A-3BA4A672D9C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3E91AE-8499-4C92-8369-E941FF40E02D}" type="doc">
      <dgm:prSet loTypeId="urn:microsoft.com/office/officeart/2005/8/layout/default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BO"/>
        </a:p>
      </dgm:t>
    </dgm:pt>
    <dgm:pt modelId="{18567226-181C-45BC-A507-CDAFDDA61FCD}">
      <dgm:prSet phldrT="[Texto]" custT="1"/>
      <dgm:spPr/>
      <dgm:t>
        <a:bodyPr/>
        <a:lstStyle/>
        <a:p>
          <a:pPr algn="just"/>
          <a:r>
            <a:rPr lang="es-ES" sz="1800" b="1">
              <a:solidFill>
                <a:schemeClr val="accent5">
                  <a:lumMod val="75000"/>
                </a:schemeClr>
              </a:solidFill>
            </a:rPr>
            <a:t>Primer patrón. Inexistencia de facilidades para despegar el negocio:</a:t>
          </a:r>
        </a:p>
        <a:p>
          <a:pPr algn="just"/>
          <a:r>
            <a:rPr lang="es-ES" sz="1600" b="0"/>
            <a:t>-Costos tributarios elevados</a:t>
          </a:r>
        </a:p>
        <a:p>
          <a:pPr algn="just"/>
          <a:r>
            <a:rPr lang="es-ES" sz="1600" b="0"/>
            <a:t>-Limitaciones para la deducibilidad de gastos</a:t>
          </a:r>
        </a:p>
        <a:p>
          <a:pPr algn="just"/>
          <a:r>
            <a:rPr lang="es-ES" sz="1600" b="0"/>
            <a:t>-Limitaciones para el aprovechamiento del crédito fiscal</a:t>
          </a:r>
        </a:p>
        <a:p>
          <a:pPr algn="just"/>
          <a:r>
            <a:rPr lang="es-ES" sz="1600" b="0"/>
            <a:t>-Impacto de IT en la TIR</a:t>
          </a:r>
        </a:p>
      </dgm:t>
    </dgm:pt>
    <dgm:pt modelId="{50D4FDE7-2D0D-4C91-9709-599D61F4A761}" type="parTrans" cxnId="{EA7D0570-329D-40BE-8F46-59C69F99DB9B}">
      <dgm:prSet/>
      <dgm:spPr/>
      <dgm:t>
        <a:bodyPr/>
        <a:lstStyle/>
        <a:p>
          <a:endParaRPr lang="es-BO"/>
        </a:p>
      </dgm:t>
    </dgm:pt>
    <dgm:pt modelId="{CF43AA37-634B-4579-8DB7-C98534A64C19}" type="sibTrans" cxnId="{EA7D0570-329D-40BE-8F46-59C69F99DB9B}">
      <dgm:prSet/>
      <dgm:spPr/>
      <dgm:t>
        <a:bodyPr/>
        <a:lstStyle/>
        <a:p>
          <a:endParaRPr lang="es-BO"/>
        </a:p>
      </dgm:t>
    </dgm:pt>
    <dgm:pt modelId="{170F2ADF-1B75-4C77-919D-D1B32C4D3F41}">
      <dgm:prSet phldrT="[Texto]" custT="1"/>
      <dgm:spPr/>
      <dgm:t>
        <a:bodyPr/>
        <a:lstStyle/>
        <a:p>
          <a:pPr algn="just"/>
          <a:r>
            <a:rPr lang="es-ES" sz="1800" b="1">
              <a:solidFill>
                <a:schemeClr val="accent5">
                  <a:lumMod val="75000"/>
                </a:schemeClr>
              </a:solidFill>
            </a:rPr>
            <a:t>Segundo Patrón. Complejidad y desactualización de las normas tributarias:</a:t>
          </a:r>
        </a:p>
        <a:p>
          <a:pPr algn="just"/>
          <a:r>
            <a:rPr lang="es-BO" sz="1600" b="0"/>
            <a:t>- Necesidad de expertos</a:t>
          </a:r>
        </a:p>
        <a:p>
          <a:pPr algn="just"/>
          <a:r>
            <a:rPr lang="es-BO" sz="1600" b="0"/>
            <a:t>- Genera inseguridad jurídica</a:t>
          </a:r>
        </a:p>
        <a:p>
          <a:pPr algn="just"/>
          <a:r>
            <a:rPr lang="es-BO" sz="1600" b="0"/>
            <a:t>- Falta de regulación para la importación de servicios digitales (no poder aprovechar crédito ni gasto deducible)</a:t>
          </a:r>
        </a:p>
        <a:p>
          <a:pPr algn="ctr"/>
          <a:endParaRPr lang="es-BO" sz="1800" b="1"/>
        </a:p>
      </dgm:t>
    </dgm:pt>
    <dgm:pt modelId="{68C2E0C1-C373-49E7-ACC4-FC82B0D69A0B}" type="parTrans" cxnId="{CCDDF037-6424-4E5F-9E95-F3EB28974DCD}">
      <dgm:prSet/>
      <dgm:spPr/>
      <dgm:t>
        <a:bodyPr/>
        <a:lstStyle/>
        <a:p>
          <a:endParaRPr lang="es-BO"/>
        </a:p>
      </dgm:t>
    </dgm:pt>
    <dgm:pt modelId="{32ED3BF5-F018-445C-B493-73D8944B2D8D}" type="sibTrans" cxnId="{CCDDF037-6424-4E5F-9E95-F3EB28974DCD}">
      <dgm:prSet/>
      <dgm:spPr/>
      <dgm:t>
        <a:bodyPr/>
        <a:lstStyle/>
        <a:p>
          <a:endParaRPr lang="es-BO"/>
        </a:p>
      </dgm:t>
    </dgm:pt>
    <dgm:pt modelId="{6EDDDD3D-4AB5-407A-967C-E40C686E4A94}">
      <dgm:prSet phldrT="[Texto]" custT="1"/>
      <dgm:spPr/>
      <dgm:t>
        <a:bodyPr/>
        <a:lstStyle/>
        <a:p>
          <a:pPr algn="l"/>
          <a:r>
            <a:rPr lang="es-ES" sz="1800" b="1">
              <a:solidFill>
                <a:schemeClr val="accent5">
                  <a:lumMod val="75000"/>
                </a:schemeClr>
              </a:solidFill>
            </a:rPr>
            <a:t>Tercer Patrón. Inversores determinan la jurisdicción  estructura fiscal:</a:t>
          </a:r>
          <a:br>
            <a:rPr lang="es-ES" sz="1800" b="1"/>
          </a:br>
          <a:r>
            <a:rPr lang="es-ES" sz="1600" b="0"/>
            <a:t>- Facilidad de establecerse en cualquier parte del mundo</a:t>
          </a:r>
        </a:p>
        <a:p>
          <a:pPr algn="just"/>
          <a:r>
            <a:rPr lang="es-ES" sz="1600" b="0"/>
            <a:t>- Establecimiento en países con normas amigables</a:t>
          </a:r>
        </a:p>
        <a:p>
          <a:pPr algn="just"/>
          <a:r>
            <a:rPr lang="es-ES" sz="1600" b="0"/>
            <a:t>- Afectación a la capacidad recaudatoria del estado</a:t>
          </a:r>
          <a:endParaRPr lang="es-BO" sz="1600" b="0"/>
        </a:p>
      </dgm:t>
    </dgm:pt>
    <dgm:pt modelId="{EE1F0B26-BF3E-4A96-83B0-049C7D2E2FC0}" type="parTrans" cxnId="{275CE78B-6266-4EF8-BF31-0843AE417B30}">
      <dgm:prSet/>
      <dgm:spPr/>
      <dgm:t>
        <a:bodyPr/>
        <a:lstStyle/>
        <a:p>
          <a:endParaRPr lang="es-BO"/>
        </a:p>
      </dgm:t>
    </dgm:pt>
    <dgm:pt modelId="{3DBDDBDE-5305-44D0-98AE-AAB8897BDC72}" type="sibTrans" cxnId="{275CE78B-6266-4EF8-BF31-0843AE417B30}">
      <dgm:prSet/>
      <dgm:spPr/>
      <dgm:t>
        <a:bodyPr/>
        <a:lstStyle/>
        <a:p>
          <a:endParaRPr lang="es-BO"/>
        </a:p>
      </dgm:t>
    </dgm:pt>
    <dgm:pt modelId="{9579EA13-FD8F-4EB6-8EA2-6EA82626EB01}">
      <dgm:prSet phldrT="[Texto]" custT="1"/>
      <dgm:spPr/>
      <dgm:t>
        <a:bodyPr/>
        <a:lstStyle/>
        <a:p>
          <a:pPr algn="just"/>
          <a:r>
            <a:rPr lang="es-ES" sz="1800" b="1">
              <a:solidFill>
                <a:schemeClr val="accent5">
                  <a:lumMod val="75000"/>
                </a:schemeClr>
              </a:solidFill>
            </a:rPr>
            <a:t>Cuarto patrón. Desactualización de la normativa contable para avaluar el activo intangible</a:t>
          </a:r>
          <a:endParaRPr lang="es-ES" sz="1800" b="1"/>
        </a:p>
        <a:p>
          <a:pPr algn="just"/>
          <a:r>
            <a:rPr lang="es-BO" sz="1600"/>
            <a:t>-   Los activos intangibles ganaron protagonismo</a:t>
          </a:r>
        </a:p>
        <a:p>
          <a:pPr algn="just"/>
          <a:r>
            <a:rPr lang="es-BO" sz="1600"/>
            <a:t>- Necesidad de establecer mecanismo para determinar tratamiento contable y tributario</a:t>
          </a:r>
        </a:p>
      </dgm:t>
    </dgm:pt>
    <dgm:pt modelId="{100AA918-A9CB-4E47-86FD-4B6CDB5416CD}" type="parTrans" cxnId="{D2290BC9-32EB-4466-860A-AB82DACF6186}">
      <dgm:prSet/>
      <dgm:spPr/>
      <dgm:t>
        <a:bodyPr/>
        <a:lstStyle/>
        <a:p>
          <a:endParaRPr lang="es-BO"/>
        </a:p>
      </dgm:t>
    </dgm:pt>
    <dgm:pt modelId="{1F291B19-6F38-4E29-BD61-053BC8B56F09}" type="sibTrans" cxnId="{D2290BC9-32EB-4466-860A-AB82DACF6186}">
      <dgm:prSet/>
      <dgm:spPr/>
      <dgm:t>
        <a:bodyPr/>
        <a:lstStyle/>
        <a:p>
          <a:endParaRPr lang="es-BO"/>
        </a:p>
      </dgm:t>
    </dgm:pt>
    <dgm:pt modelId="{527BC5DB-8E9F-4C47-AA8E-6374A69C4685}" type="pres">
      <dgm:prSet presAssocID="{983E91AE-8499-4C92-8369-E941FF40E02D}" presName="diagram" presStyleCnt="0">
        <dgm:presLayoutVars>
          <dgm:dir/>
          <dgm:resizeHandles val="exact"/>
        </dgm:presLayoutVars>
      </dgm:prSet>
      <dgm:spPr/>
    </dgm:pt>
    <dgm:pt modelId="{E5450799-555F-4BDD-82D6-928099CF6283}" type="pres">
      <dgm:prSet presAssocID="{18567226-181C-45BC-A507-CDAFDDA61FCD}" presName="node" presStyleLbl="node1" presStyleIdx="0" presStyleCnt="4" custScaleX="139273" custScaleY="105421" custLinFactNeighborX="-156" custLinFactNeighborY="507">
        <dgm:presLayoutVars>
          <dgm:bulletEnabled val="1"/>
        </dgm:presLayoutVars>
      </dgm:prSet>
      <dgm:spPr/>
    </dgm:pt>
    <dgm:pt modelId="{021EB72F-C2FF-4017-8550-DEBCA9747EB3}" type="pres">
      <dgm:prSet presAssocID="{CF43AA37-634B-4579-8DB7-C98534A64C19}" presName="sibTrans" presStyleCnt="0"/>
      <dgm:spPr/>
    </dgm:pt>
    <dgm:pt modelId="{AB18F8E9-5C9C-42B8-B62A-507298B33FF3}" type="pres">
      <dgm:prSet presAssocID="{170F2ADF-1B75-4C77-919D-D1B32C4D3F41}" presName="node" presStyleLbl="node1" presStyleIdx="1" presStyleCnt="4" custScaleX="139273" custScaleY="106638">
        <dgm:presLayoutVars>
          <dgm:bulletEnabled val="1"/>
        </dgm:presLayoutVars>
      </dgm:prSet>
      <dgm:spPr/>
    </dgm:pt>
    <dgm:pt modelId="{5F5A8538-024B-4EA6-B45A-A14A50A601DA}" type="pres">
      <dgm:prSet presAssocID="{32ED3BF5-F018-445C-B493-73D8944B2D8D}" presName="sibTrans" presStyleCnt="0"/>
      <dgm:spPr/>
    </dgm:pt>
    <dgm:pt modelId="{5CA60F2E-A51D-45C8-938D-3022296B2307}" type="pres">
      <dgm:prSet presAssocID="{6EDDDD3D-4AB5-407A-967C-E40C686E4A94}" presName="node" presStyleLbl="node1" presStyleIdx="2" presStyleCnt="4" custScaleX="139273" custScaleY="87971" custLinFactNeighborX="-156" custLinFactNeighborY="0">
        <dgm:presLayoutVars>
          <dgm:bulletEnabled val="1"/>
        </dgm:presLayoutVars>
      </dgm:prSet>
      <dgm:spPr/>
    </dgm:pt>
    <dgm:pt modelId="{B9A7AE73-4F00-4298-A3AC-635A2BEEE748}" type="pres">
      <dgm:prSet presAssocID="{3DBDDBDE-5305-44D0-98AE-AAB8897BDC72}" presName="sibTrans" presStyleCnt="0"/>
      <dgm:spPr/>
    </dgm:pt>
    <dgm:pt modelId="{B324E771-2665-4576-A849-F22220E5EF45}" type="pres">
      <dgm:prSet presAssocID="{9579EA13-FD8F-4EB6-8EA2-6EA82626EB01}" presName="node" presStyleLbl="node1" presStyleIdx="3" presStyleCnt="4" custScaleX="139273" custScaleY="87971" custLinFactNeighborX="1016" custLinFactNeighborY="0">
        <dgm:presLayoutVars>
          <dgm:bulletEnabled val="1"/>
        </dgm:presLayoutVars>
      </dgm:prSet>
      <dgm:spPr/>
    </dgm:pt>
  </dgm:ptLst>
  <dgm:cxnLst>
    <dgm:cxn modelId="{C3222B11-5A56-48E4-BE4E-05757ECC6682}" type="presOf" srcId="{9579EA13-FD8F-4EB6-8EA2-6EA82626EB01}" destId="{B324E771-2665-4576-A849-F22220E5EF45}" srcOrd="0" destOrd="0" presId="urn:microsoft.com/office/officeart/2005/8/layout/default"/>
    <dgm:cxn modelId="{82CAD51F-A191-4A16-A909-33D4980CD6EE}" type="presOf" srcId="{983E91AE-8499-4C92-8369-E941FF40E02D}" destId="{527BC5DB-8E9F-4C47-AA8E-6374A69C4685}" srcOrd="0" destOrd="0" presId="urn:microsoft.com/office/officeart/2005/8/layout/default"/>
    <dgm:cxn modelId="{CCDDF037-6424-4E5F-9E95-F3EB28974DCD}" srcId="{983E91AE-8499-4C92-8369-E941FF40E02D}" destId="{170F2ADF-1B75-4C77-919D-D1B32C4D3F41}" srcOrd="1" destOrd="0" parTransId="{68C2E0C1-C373-49E7-ACC4-FC82B0D69A0B}" sibTransId="{32ED3BF5-F018-445C-B493-73D8944B2D8D}"/>
    <dgm:cxn modelId="{EA7D0570-329D-40BE-8F46-59C69F99DB9B}" srcId="{983E91AE-8499-4C92-8369-E941FF40E02D}" destId="{18567226-181C-45BC-A507-CDAFDDA61FCD}" srcOrd="0" destOrd="0" parTransId="{50D4FDE7-2D0D-4C91-9709-599D61F4A761}" sibTransId="{CF43AA37-634B-4579-8DB7-C98534A64C19}"/>
    <dgm:cxn modelId="{275CE78B-6266-4EF8-BF31-0843AE417B30}" srcId="{983E91AE-8499-4C92-8369-E941FF40E02D}" destId="{6EDDDD3D-4AB5-407A-967C-E40C686E4A94}" srcOrd="2" destOrd="0" parTransId="{EE1F0B26-BF3E-4A96-83B0-049C7D2E2FC0}" sibTransId="{3DBDDBDE-5305-44D0-98AE-AAB8897BDC72}"/>
    <dgm:cxn modelId="{0124AD98-ADED-4C90-A33B-A4E490245F76}" type="presOf" srcId="{6EDDDD3D-4AB5-407A-967C-E40C686E4A94}" destId="{5CA60F2E-A51D-45C8-938D-3022296B2307}" srcOrd="0" destOrd="0" presId="urn:microsoft.com/office/officeart/2005/8/layout/default"/>
    <dgm:cxn modelId="{D2290BC9-32EB-4466-860A-AB82DACF6186}" srcId="{983E91AE-8499-4C92-8369-E941FF40E02D}" destId="{9579EA13-FD8F-4EB6-8EA2-6EA82626EB01}" srcOrd="3" destOrd="0" parTransId="{100AA918-A9CB-4E47-86FD-4B6CDB5416CD}" sibTransId="{1F291B19-6F38-4E29-BD61-053BC8B56F09}"/>
    <dgm:cxn modelId="{2A015BDE-E727-4CD2-9143-6149648E1F45}" type="presOf" srcId="{170F2ADF-1B75-4C77-919D-D1B32C4D3F41}" destId="{AB18F8E9-5C9C-42B8-B62A-507298B33FF3}" srcOrd="0" destOrd="0" presId="urn:microsoft.com/office/officeart/2005/8/layout/default"/>
    <dgm:cxn modelId="{69B8BDFD-6B7C-4DF0-B7E9-7C5F8130D6F2}" type="presOf" srcId="{18567226-181C-45BC-A507-CDAFDDA61FCD}" destId="{E5450799-555F-4BDD-82D6-928099CF6283}" srcOrd="0" destOrd="0" presId="urn:microsoft.com/office/officeart/2005/8/layout/default"/>
    <dgm:cxn modelId="{C501B8B6-0A8F-46E0-9B07-474A9844812D}" type="presParOf" srcId="{527BC5DB-8E9F-4C47-AA8E-6374A69C4685}" destId="{E5450799-555F-4BDD-82D6-928099CF6283}" srcOrd="0" destOrd="0" presId="urn:microsoft.com/office/officeart/2005/8/layout/default"/>
    <dgm:cxn modelId="{076A517E-7BC2-4E68-9862-09AE7EC00143}" type="presParOf" srcId="{527BC5DB-8E9F-4C47-AA8E-6374A69C4685}" destId="{021EB72F-C2FF-4017-8550-DEBCA9747EB3}" srcOrd="1" destOrd="0" presId="urn:microsoft.com/office/officeart/2005/8/layout/default"/>
    <dgm:cxn modelId="{9C879334-4DFE-4C7E-843F-B52C08F06D90}" type="presParOf" srcId="{527BC5DB-8E9F-4C47-AA8E-6374A69C4685}" destId="{AB18F8E9-5C9C-42B8-B62A-507298B33FF3}" srcOrd="2" destOrd="0" presId="urn:microsoft.com/office/officeart/2005/8/layout/default"/>
    <dgm:cxn modelId="{4013C947-DC96-4C36-BDB0-FB39EB478998}" type="presParOf" srcId="{527BC5DB-8E9F-4C47-AA8E-6374A69C4685}" destId="{5F5A8538-024B-4EA6-B45A-A14A50A601DA}" srcOrd="3" destOrd="0" presId="urn:microsoft.com/office/officeart/2005/8/layout/default"/>
    <dgm:cxn modelId="{9757B4BD-EC75-4983-8C41-9949B7A87610}" type="presParOf" srcId="{527BC5DB-8E9F-4C47-AA8E-6374A69C4685}" destId="{5CA60F2E-A51D-45C8-938D-3022296B2307}" srcOrd="4" destOrd="0" presId="urn:microsoft.com/office/officeart/2005/8/layout/default"/>
    <dgm:cxn modelId="{B1A8E2B8-EE55-4AFA-9731-AAD506335A85}" type="presParOf" srcId="{527BC5DB-8E9F-4C47-AA8E-6374A69C4685}" destId="{B9A7AE73-4F00-4298-A3AC-635A2BEEE748}" srcOrd="5" destOrd="0" presId="urn:microsoft.com/office/officeart/2005/8/layout/default"/>
    <dgm:cxn modelId="{5509A160-3001-4811-A501-0AD1CCF51041}" type="presParOf" srcId="{527BC5DB-8E9F-4C47-AA8E-6374A69C4685}" destId="{B324E771-2665-4576-A849-F22220E5EF4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50799-555F-4BDD-82D6-928099CF6283}">
      <dsp:nvSpPr>
        <dsp:cNvPr id="0" name=""/>
        <dsp:cNvSpPr/>
      </dsp:nvSpPr>
      <dsp:spPr>
        <a:xfrm>
          <a:off x="0" y="201466"/>
          <a:ext cx="5192781" cy="23583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>
              <a:solidFill>
                <a:schemeClr val="accent5">
                  <a:lumMod val="75000"/>
                </a:schemeClr>
              </a:solidFill>
            </a:rPr>
            <a:t>Primer patrón. Inexistencia de facilidades para despegar el negocio: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/>
            <a:t>-Costos tributarios elevados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/>
            <a:t>-Limitaciones para la deducibilidad de gastos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/>
            <a:t>-Limitaciones para el aprovechamiento del crédito fiscal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/>
            <a:t>-Impacto de IT en la TIR</a:t>
          </a:r>
        </a:p>
      </dsp:txBody>
      <dsp:txXfrm>
        <a:off x="0" y="201466"/>
        <a:ext cx="5192781" cy="2358367"/>
      </dsp:txXfrm>
    </dsp:sp>
    <dsp:sp modelId="{AB18F8E9-5C9C-42B8-B62A-507298B33FF3}">
      <dsp:nvSpPr>
        <dsp:cNvPr id="0" name=""/>
        <dsp:cNvSpPr/>
      </dsp:nvSpPr>
      <dsp:spPr>
        <a:xfrm>
          <a:off x="5571438" y="176512"/>
          <a:ext cx="5192781" cy="23855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>
              <a:solidFill>
                <a:schemeClr val="accent5">
                  <a:lumMod val="75000"/>
                </a:schemeClr>
              </a:solidFill>
            </a:rPr>
            <a:t>Segundo Patrón. Complejidad y desactualización de las normas tributarias: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1600" b="0" kern="1200"/>
            <a:t>- Necesidad de expertos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1600" b="0" kern="1200"/>
            <a:t>- Genera inseguridad jurídica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1600" b="0" kern="1200"/>
            <a:t>- Falta de regulación para la importación de servicios digitales (no poder aprovechar crédito ni gasto deducible)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BO" sz="1800" b="1" kern="1200"/>
        </a:p>
      </dsp:txBody>
      <dsp:txXfrm>
        <a:off x="5571438" y="176512"/>
        <a:ext cx="5192781" cy="2385593"/>
      </dsp:txXfrm>
    </dsp:sp>
    <dsp:sp modelId="{5CA60F2E-A51D-45C8-938D-3022296B2307}">
      <dsp:nvSpPr>
        <dsp:cNvPr id="0" name=""/>
        <dsp:cNvSpPr/>
      </dsp:nvSpPr>
      <dsp:spPr>
        <a:xfrm>
          <a:off x="0" y="2934954"/>
          <a:ext cx="5192781" cy="19679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>
              <a:solidFill>
                <a:schemeClr val="accent5">
                  <a:lumMod val="75000"/>
                </a:schemeClr>
              </a:solidFill>
            </a:rPr>
            <a:t>Tercer Patrón. Inversores determinan la jurisdicción  estructura fiscal:</a:t>
          </a:r>
          <a:br>
            <a:rPr lang="es-ES" sz="1800" b="1" kern="1200"/>
          </a:br>
          <a:r>
            <a:rPr lang="es-ES" sz="1600" b="0" kern="1200"/>
            <a:t>- Facilidad de establecerse en cualquier parte del mundo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/>
            <a:t>- Establecimiento en países con normas amigables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/>
            <a:t>- Afectación a la capacidad recaudatoria del estado</a:t>
          </a:r>
          <a:endParaRPr lang="es-BO" sz="1600" b="0" kern="1200"/>
        </a:p>
      </dsp:txBody>
      <dsp:txXfrm>
        <a:off x="0" y="2934954"/>
        <a:ext cx="5192781" cy="1967994"/>
      </dsp:txXfrm>
    </dsp:sp>
    <dsp:sp modelId="{B324E771-2665-4576-A849-F22220E5EF45}">
      <dsp:nvSpPr>
        <dsp:cNvPr id="0" name=""/>
        <dsp:cNvSpPr/>
      </dsp:nvSpPr>
      <dsp:spPr>
        <a:xfrm>
          <a:off x="5577246" y="2934954"/>
          <a:ext cx="5192781" cy="19679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>
              <a:solidFill>
                <a:schemeClr val="accent5">
                  <a:lumMod val="75000"/>
                </a:schemeClr>
              </a:solidFill>
            </a:rPr>
            <a:t>Cuarto patrón. Desactualización de la normativa contable para avaluar el activo intangible</a:t>
          </a:r>
          <a:endParaRPr lang="es-ES" sz="1800" b="1" kern="1200"/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1600" kern="1200"/>
            <a:t>-   Los activos intangibles ganaron protagonismo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1600" kern="1200"/>
            <a:t>- Necesidad de establecer mecanismo para determinar tratamiento contable y tributario</a:t>
          </a:r>
        </a:p>
      </dsp:txBody>
      <dsp:txXfrm>
        <a:off x="5577246" y="2934954"/>
        <a:ext cx="5192781" cy="1967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35CA1-FD3B-4AB8-9275-D03A56BBF172}" type="datetimeFigureOut">
              <a:rPr lang="es-BO" smtClean="0"/>
              <a:t>30/5/2023</a:t>
            </a:fld>
            <a:endParaRPr lang="es-B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B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0F68F-95CB-4F16-A88B-1C2A819D2338}" type="slidenum">
              <a:rPr lang="es-BO" smtClean="0"/>
              <a:t>‹#›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486939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ECAD9-32EE-4091-BDA5-6BD15ACC5E5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597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Agregar datos </a:t>
            </a:r>
            <a:r>
              <a:rPr lang="es-ES" err="1"/>
              <a:t>prico</a:t>
            </a:r>
            <a:r>
              <a:rPr lang="es-ES"/>
              <a:t> </a:t>
            </a:r>
            <a:r>
              <a:rPr lang="es-ES" err="1"/>
              <a:t>pg</a:t>
            </a:r>
            <a:r>
              <a:rPr lang="es-ES"/>
              <a:t> 24</a:t>
            </a:r>
            <a:endParaRPr lang="es-B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0F68F-95CB-4F16-A88B-1C2A819D2338}" type="slidenum">
              <a:rPr lang="es-BO" smtClean="0"/>
              <a:t>3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875703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Agregar datos </a:t>
            </a:r>
            <a:r>
              <a:rPr lang="es-ES" err="1"/>
              <a:t>prico</a:t>
            </a:r>
            <a:r>
              <a:rPr lang="es-ES"/>
              <a:t> </a:t>
            </a:r>
            <a:r>
              <a:rPr lang="es-ES" err="1"/>
              <a:t>pg</a:t>
            </a:r>
            <a:r>
              <a:rPr lang="es-ES"/>
              <a:t> 24</a:t>
            </a:r>
            <a:endParaRPr lang="es-B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0F68F-95CB-4F16-A88B-1C2A819D2338}" type="slidenum">
              <a:rPr lang="es-BO" smtClean="0"/>
              <a:t>4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718553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err="1"/>
              <a:t>estetico</a:t>
            </a:r>
            <a:endParaRPr lang="es-B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0F68F-95CB-4F16-A88B-1C2A819D2338}" type="slidenum">
              <a:rPr lang="es-BO" smtClean="0"/>
              <a:t>6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567976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0F68F-95CB-4F16-A88B-1C2A819D2338}" type="slidenum">
              <a:rPr lang="es-BO" smtClean="0"/>
              <a:t>8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005775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https://www.ppolegal.com/im/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0F68F-95CB-4F16-A88B-1C2A819D2338}" type="slidenum">
              <a:rPr lang="es-BO" smtClean="0"/>
              <a:t>11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605271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https://www.ppolegal.com/im/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0F68F-95CB-4F16-A88B-1C2A819D2338}" type="slidenum">
              <a:rPr lang="es-BO" smtClean="0"/>
              <a:t>12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629788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7DFED1-45C8-9F8B-23F1-BAE101A658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F4D11F-EF67-04F8-C48E-70F85F61F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5C4398-59DA-C4F6-5E79-E3D8BCFBA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4DE7-D2D9-499D-9A1F-94762D3A9763}" type="datetimeFigureOut">
              <a:rPr lang="es-BO" smtClean="0"/>
              <a:t>30/5/2023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D005A9-14F3-9DE6-EA72-EC68E190B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61A301-4831-2504-6149-1967713CC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F161-C2AC-46D5-884C-FEEC9065F6C1}" type="slidenum">
              <a:rPr lang="es-BO" smtClean="0"/>
              <a:t>‹#›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643728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9C3709-3FCA-DC8A-912A-0E83730F9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410FA0D-2A7B-49F2-3A9E-436CFD97F7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D82752-D7BD-D5E3-FE41-FB389767C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4DE7-D2D9-499D-9A1F-94762D3A9763}" type="datetimeFigureOut">
              <a:rPr lang="es-BO" smtClean="0"/>
              <a:t>30/5/2023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7D6BB6-34D4-684B-0584-510ACE2C7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1C5D40-E31F-D45F-2B0F-195891EB5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F161-C2AC-46D5-884C-FEEC9065F6C1}" type="slidenum">
              <a:rPr lang="es-BO" smtClean="0"/>
              <a:t>‹#›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25805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410BC41-AE97-FFE7-016C-3DC2E2E319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A3B0AD6-5E4D-673D-13E9-FE55BC5016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EDA8A9-5D7A-D3B7-F823-F0C848CFA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4DE7-D2D9-499D-9A1F-94762D3A9763}" type="datetimeFigureOut">
              <a:rPr lang="es-BO" smtClean="0"/>
              <a:t>30/5/2023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4BF25D-998F-777B-3C1F-3C7C5DF30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A3E660-478A-D75D-2363-67E9AE292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F161-C2AC-46D5-884C-FEEC9065F6C1}" type="slidenum">
              <a:rPr lang="es-BO" smtClean="0"/>
              <a:t>‹#›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38396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elogramo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sz="1463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2925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8" cy="3755104"/>
          </a:xfrm>
        </p:spPr>
        <p:txBody>
          <a:bodyPr rtlCol="0" anchor="t">
            <a:normAutofit/>
          </a:bodyPr>
          <a:lstStyle>
            <a:lvl1pPr>
              <a:defRPr sz="1950"/>
            </a:lvl1pPr>
            <a:lvl2pPr>
              <a:defRPr sz="1625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2" name="Marcador de fech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40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EC1EA121-E927-46C5-B1F6-A17F5B7DAD66}" type="datetime1">
              <a:rPr lang="es-ES" noProof="0" smtClean="0"/>
              <a:t>30/05/2023</a:t>
            </a:fld>
            <a:endParaRPr lang="es-ES" noProof="0"/>
          </a:p>
        </p:txBody>
      </p:sp>
      <p:sp>
        <p:nvSpPr>
          <p:cNvPr id="13" name="Marcador de pie de pá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80" y="6446840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Pie de página</a:t>
            </a:r>
          </a:p>
        </p:txBody>
      </p:sp>
      <p:sp>
        <p:nvSpPr>
          <p:cNvPr id="14" name="Marcador de número de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40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pPr rtl="0"/>
              <a:t>‹#›</a:t>
            </a:fld>
            <a:endParaRPr lang="es-ES" noProof="0"/>
          </a:p>
        </p:txBody>
      </p:sp>
      <p:sp>
        <p:nvSpPr>
          <p:cNvPr id="18" name="Marcador de posición de imagen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4654297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180621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115E2-C506-FF93-937D-A2ED844F7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EF61DC-46AE-028B-A504-F6B704CE1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C7C55D-3519-E1E9-5B1A-744A2C350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4DE7-D2D9-499D-9A1F-94762D3A9763}" type="datetimeFigureOut">
              <a:rPr lang="es-BO" smtClean="0"/>
              <a:t>30/5/2023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609D10-0138-E774-F97B-A72A3212D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AFC41C-18CA-9DAD-FFD9-7D1320938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F161-C2AC-46D5-884C-FEEC9065F6C1}" type="slidenum">
              <a:rPr lang="es-BO" smtClean="0"/>
              <a:t>‹#›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980726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73DFD7-06AE-CF48-498C-6575EF191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4D0A37-857D-95A9-2B27-5C32D02F1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BF71A1-53AC-514C-D295-5010BCA6B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4DE7-D2D9-499D-9A1F-94762D3A9763}" type="datetimeFigureOut">
              <a:rPr lang="es-BO" smtClean="0"/>
              <a:t>30/5/2023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8CF4AB-8142-BB4D-6AAA-BB927638F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39D15E-A723-F443-45E0-BA49C464D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F161-C2AC-46D5-884C-FEEC9065F6C1}" type="slidenum">
              <a:rPr lang="es-BO" smtClean="0"/>
              <a:t>‹#›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395672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A3527A-5125-4E02-9F15-A9182B322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B0FE38-4B21-85C9-6956-B3C64D0E49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FC6EC0-8823-B527-5724-192C11887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E42308-CDD9-054A-D650-EDBC1E7A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4DE7-D2D9-499D-9A1F-94762D3A9763}" type="datetimeFigureOut">
              <a:rPr lang="es-BO" smtClean="0"/>
              <a:t>30/5/2023</a:t>
            </a:fld>
            <a:endParaRPr lang="es-B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5DE762-F411-2BE6-704B-F0B0723B2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4C1D0-DA3D-4FCB-ABB1-F7FAE6C6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F161-C2AC-46D5-884C-FEEC9065F6C1}" type="slidenum">
              <a:rPr lang="es-BO" smtClean="0"/>
              <a:t>‹#›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793414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20DAA1-96B7-8E20-5785-E316A9A35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712F8F-0B3E-71F7-CE4B-48FC106B6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BD3207-F237-45FB-41A4-4F30CF7BD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4D3D3FA-7A79-1366-4C8B-C78EB5594B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8635C24-8652-978F-B632-C132C30F86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6A512D4-1304-E736-FA0D-73FE65DAA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4DE7-D2D9-499D-9A1F-94762D3A9763}" type="datetimeFigureOut">
              <a:rPr lang="es-BO" smtClean="0"/>
              <a:t>30/5/2023</a:t>
            </a:fld>
            <a:endParaRPr lang="es-B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1690F92-051B-AFBD-BD1D-E8ACA0C41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D5159FB-CD6B-074B-CCB9-A526660F2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F161-C2AC-46D5-884C-FEEC9065F6C1}" type="slidenum">
              <a:rPr lang="es-BO" smtClean="0"/>
              <a:t>‹#›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270799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4386D4-DFD1-9F7D-5F3A-79F3EF11B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53C5238-6C8C-CC89-7B54-1951ABC8D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4DE7-D2D9-499D-9A1F-94762D3A9763}" type="datetimeFigureOut">
              <a:rPr lang="es-BO" smtClean="0"/>
              <a:t>30/5/2023</a:t>
            </a:fld>
            <a:endParaRPr lang="es-B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890EFC1-FF75-93F8-0DFB-395CAD3B4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E720D46-9FB8-CA33-D343-C3BB8CAB7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F161-C2AC-46D5-884C-FEEC9065F6C1}" type="slidenum">
              <a:rPr lang="es-BO" smtClean="0"/>
              <a:t>‹#›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094759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BA46438-E240-7E21-DA19-4286535EC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4DE7-D2D9-499D-9A1F-94762D3A9763}" type="datetimeFigureOut">
              <a:rPr lang="es-BO" smtClean="0"/>
              <a:t>30/5/2023</a:t>
            </a:fld>
            <a:endParaRPr lang="es-B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4C12769-C814-4E58-172A-7EF6D8E39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AC3362-5973-2382-4AAC-E4E7B201C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F161-C2AC-46D5-884C-FEEC9065F6C1}" type="slidenum">
              <a:rPr lang="es-BO" smtClean="0"/>
              <a:t>‹#›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034962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83E876-4187-DCA6-D1CB-8E6628CB1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6FB18B-2380-A180-1706-15B688C64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AB13D01-F6D3-BEF1-1AFB-5062777C0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8FEE1E-2BDE-374F-C58B-979E0A34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4DE7-D2D9-499D-9A1F-94762D3A9763}" type="datetimeFigureOut">
              <a:rPr lang="es-BO" smtClean="0"/>
              <a:t>30/5/2023</a:t>
            </a:fld>
            <a:endParaRPr lang="es-B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EB09F1-2A57-44DC-4478-72996F7E5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58E8FF-9750-CB24-53F7-F12F1382B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F161-C2AC-46D5-884C-FEEC9065F6C1}" type="slidenum">
              <a:rPr lang="es-BO" smtClean="0"/>
              <a:t>‹#›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736466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5B83AA-495F-C50F-ED94-7DFDCA4C1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0F0D1B8-255F-5B27-4E2D-3A131A4F04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957E407-D46F-6DDE-F864-1E89A6734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2BF1A5-472B-AE8F-A8DE-77322231E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4DE7-D2D9-499D-9A1F-94762D3A9763}" type="datetimeFigureOut">
              <a:rPr lang="es-BO" smtClean="0"/>
              <a:t>30/5/2023</a:t>
            </a:fld>
            <a:endParaRPr lang="es-B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48BCE0-84A9-CB4D-DAE1-9458034DB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401A6C-2ED5-3131-51EA-E2D57D9B2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F161-C2AC-46D5-884C-FEEC9065F6C1}" type="slidenum">
              <a:rPr lang="es-BO" smtClean="0"/>
              <a:t>‹#›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57906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7A1A8D6-FD9A-DEA2-3FB7-24F2488B7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D576C1-4EF2-08C6-D3E2-CE71F1151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E94DCF-A834-6FCA-5CA2-674304957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C4DE7-D2D9-499D-9A1F-94762D3A9763}" type="datetimeFigureOut">
              <a:rPr lang="es-BO" smtClean="0"/>
              <a:t>30/5/2023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24BD3B-409B-7046-6F61-201447AC5C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45A982-4FE3-A3D7-D26B-FF687ED4B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CF161-C2AC-46D5-884C-FEEC9065F6C1}" type="slidenum">
              <a:rPr lang="es-BO" smtClean="0"/>
              <a:t>‹#›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76454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829627-2D32-4E97-8494-B003F45A1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E23031-52E6-4DF5-8DB7-E1550C71A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Patrón de fondo&#10;&#10;Descripción generada automáticamente">
            <a:extLst>
              <a:ext uri="{FF2B5EF4-FFF2-40B4-BE49-F238E27FC236}">
                <a16:creationId xmlns:a16="http://schemas.microsoft.com/office/drawing/2014/main" id="{4B2C2292-0398-49F4-ADA0-60311DD35E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748"/>
          <a:stretch/>
        </p:blipFill>
        <p:spPr>
          <a:xfrm>
            <a:off x="0" y="-49847"/>
            <a:ext cx="12424229" cy="6907847"/>
          </a:xfrm>
          <a:prstGeom prst="rect">
            <a:avLst/>
          </a:prstGeom>
        </p:spPr>
      </p:pic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54735B8C-4459-4AB2-AA73-DB69FBA9F89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75D5F3"/>
              </a:clrFrom>
              <a:clrTo>
                <a:srgbClr val="75D5F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528" y="2280700"/>
            <a:ext cx="2009529" cy="22966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E198F85-4138-4464-A19C-42B47B89FC52}"/>
              </a:ext>
            </a:extLst>
          </p:cNvPr>
          <p:cNvSpPr txBox="1"/>
          <p:nvPr/>
        </p:nvSpPr>
        <p:spPr>
          <a:xfrm>
            <a:off x="1041565" y="3321505"/>
            <a:ext cx="6034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8369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2000" b="1" i="1">
                <a:solidFill>
                  <a:prstClr val="white"/>
                </a:solidFill>
                <a:latin typeface="Arial Nova Light" panose="020B0304020202020204" pitchFamily="34" charset="0"/>
              </a:rPr>
              <a:t>Iniciativas tributarias para promover los negocios digitales y el emprendimiento. </a:t>
            </a:r>
            <a:r>
              <a:rPr kumimoji="0" lang="es-BO" sz="2000" b="1" i="1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t>Propuesta normativa para Bolivia</a:t>
            </a:r>
            <a:r>
              <a:rPr lang="es-BO" sz="2000" b="1" i="1">
                <a:solidFill>
                  <a:prstClr val="white"/>
                </a:solidFill>
                <a:latin typeface="Arial Nova Light" panose="020B0304020202020204" pitchFamily="34" charset="0"/>
                <a:sym typeface="Titillium"/>
              </a:rPr>
              <a:t>.  </a:t>
            </a:r>
            <a:endParaRPr kumimoji="0" lang="es-BO" b="1" i="1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 panose="020B0304020202020204" pitchFamily="34" charset="0"/>
              <a:ea typeface="+mn-ea"/>
              <a:cs typeface="+mn-cs"/>
              <a:sym typeface="Titillium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2C2694D-3ADB-2EB4-BC13-746B7ED9A7E7}"/>
              </a:ext>
            </a:extLst>
          </p:cNvPr>
          <p:cNvSpPr txBox="1"/>
          <p:nvPr/>
        </p:nvSpPr>
        <p:spPr>
          <a:xfrm>
            <a:off x="986710" y="2540237"/>
            <a:ext cx="6143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HACIA UNA ECONOMÍA DIGITAL</a:t>
            </a:r>
          </a:p>
        </p:txBody>
      </p:sp>
    </p:spTree>
    <p:extLst>
      <p:ext uri="{BB962C8B-B14F-4D97-AF65-F5344CB8AC3E}">
        <p14:creationId xmlns:p14="http://schemas.microsoft.com/office/powerpoint/2010/main" val="1730865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063084B6-907B-F7A0-A476-90DE935E67CC}"/>
              </a:ext>
            </a:extLst>
          </p:cNvPr>
          <p:cNvGrpSpPr/>
          <p:nvPr/>
        </p:nvGrpSpPr>
        <p:grpSpPr>
          <a:xfrm>
            <a:off x="457528" y="190986"/>
            <a:ext cx="8035307" cy="928626"/>
            <a:chOff x="495985" y="221251"/>
            <a:chExt cx="5087244" cy="928626"/>
          </a:xfrm>
        </p:grpSpPr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1FB79493-4CE0-592C-673D-45B2DF8458B0}"/>
                </a:ext>
              </a:extLst>
            </p:cNvPr>
            <p:cNvSpPr/>
            <p:nvPr/>
          </p:nvSpPr>
          <p:spPr>
            <a:xfrm>
              <a:off x="495985" y="397761"/>
              <a:ext cx="5087244" cy="752116"/>
            </a:xfrm>
            <a:prstGeom prst="rect">
              <a:avLst/>
            </a:prstGeom>
            <a:solidFill>
              <a:srgbClr val="4BA4DC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" name="Título 1">
              <a:extLst>
                <a:ext uri="{FF2B5EF4-FFF2-40B4-BE49-F238E27FC236}">
                  <a16:creationId xmlns:a16="http://schemas.microsoft.com/office/drawing/2014/main" id="{5C5EDD56-67F3-7C98-5B76-AF2E1FA7C580}"/>
                </a:ext>
              </a:extLst>
            </p:cNvPr>
            <p:cNvSpPr txBox="1">
              <a:spLocks/>
            </p:cNvSpPr>
            <p:nvPr/>
          </p:nvSpPr>
          <p:spPr>
            <a:xfrm>
              <a:off x="495985" y="221251"/>
              <a:ext cx="5087244" cy="75211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ova Light" panose="020B0304020202020204" pitchFamily="34" charset="0"/>
                  <a:ea typeface="+mj-ea"/>
                  <a:cs typeface="Calibri Light" panose="020F0302020204030204" pitchFamily="34" charset="0"/>
                  <a:sym typeface="Helvetica" charset="0"/>
                </a:rPr>
                <a:t>Iniciativas tributarias</a:t>
              </a:r>
              <a:endParaRPr kumimoji="0" lang="en-US" sz="20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 Light" panose="020B0304020202020204" pitchFamily="34" charset="0"/>
                <a:ea typeface="+mj-ea"/>
                <a:cs typeface="Calibri Light" panose="020F0302020204030204" pitchFamily="34" charset="0"/>
              </a:endParaRPr>
            </a:p>
          </p:txBody>
        </p:sp>
      </p:grp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408B6322-F875-5AA6-A42F-5161759A33A4}"/>
              </a:ext>
            </a:extLst>
          </p:cNvPr>
          <p:cNvSpPr txBox="1">
            <a:spLocks/>
          </p:cNvSpPr>
          <p:nvPr/>
        </p:nvSpPr>
        <p:spPr>
          <a:xfrm>
            <a:off x="457529" y="1686923"/>
            <a:ext cx="3960000" cy="21430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800" b="1">
                <a:solidFill>
                  <a:schemeClr val="accent5">
                    <a:lumMod val="75000"/>
                  </a:schemeClr>
                </a:solidFill>
              </a:rPr>
              <a:t>Cumplimiento de obligaciones trimestrales de IVA e IT: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500"/>
              <a:t>Facilita el cumplimiento de obligaciones formales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500"/>
              <a:t>Presentación de 8 DJ en lugar de 24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500"/>
              <a:t>Ayuda al flujo de caja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F8F225DB-C797-4CC4-7795-AA7CAEA96BAC}"/>
              </a:ext>
            </a:extLst>
          </p:cNvPr>
          <p:cNvSpPr txBox="1">
            <a:spLocks/>
          </p:cNvSpPr>
          <p:nvPr/>
        </p:nvSpPr>
        <p:spPr>
          <a:xfrm>
            <a:off x="4572979" y="1686923"/>
            <a:ext cx="3591307" cy="21430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800" b="1">
                <a:solidFill>
                  <a:schemeClr val="accent5">
                    <a:lumMod val="75000"/>
                  </a:schemeClr>
                </a:solidFill>
              </a:rPr>
              <a:t>Reinversión de utilidades: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500"/>
              <a:t>Ayuda al flujo de caja y liquidez de la empresa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500"/>
              <a:t>Apoya el </a:t>
            </a:r>
            <a:r>
              <a:rPr lang="es-ES" sz="1500" err="1"/>
              <a:t>auto-financimiento</a:t>
            </a:r>
            <a:endParaRPr lang="es-ES" sz="150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ES" sz="1500"/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D6DE8C22-07A7-BCD6-C540-DD3FE63720C5}"/>
              </a:ext>
            </a:extLst>
          </p:cNvPr>
          <p:cNvSpPr txBox="1">
            <a:spLocks/>
          </p:cNvSpPr>
          <p:nvPr/>
        </p:nvSpPr>
        <p:spPr>
          <a:xfrm>
            <a:off x="2515254" y="4144593"/>
            <a:ext cx="3960000" cy="21430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800" b="1">
                <a:solidFill>
                  <a:schemeClr val="accent5">
                    <a:lumMod val="75000"/>
                  </a:schemeClr>
                </a:solidFill>
              </a:rPr>
              <a:t>Zona Económica Especial para emprendimientos digitales: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500"/>
              <a:t>El Alto, Oruro, Potosí y Cobija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500"/>
              <a:t>Crear una nueva o incluir los servicios digitales a una ya existente, que cuente con beneficios tributarios por un periodo de tiempo</a:t>
            </a:r>
          </a:p>
          <a:p>
            <a:pPr algn="just"/>
            <a:endParaRPr lang="es-ES" sz="150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D3A0DBB0-26EA-DBE8-C9E7-85A0778DB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285" y="357867"/>
            <a:ext cx="3476611" cy="614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B1B0E1E3-52B8-005D-F5E9-44B29E498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162" y="6220957"/>
            <a:ext cx="528828" cy="63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8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063084B6-907B-F7A0-A476-90DE935E67CC}"/>
              </a:ext>
            </a:extLst>
          </p:cNvPr>
          <p:cNvGrpSpPr/>
          <p:nvPr/>
        </p:nvGrpSpPr>
        <p:grpSpPr>
          <a:xfrm>
            <a:off x="457528" y="190986"/>
            <a:ext cx="8035307" cy="928626"/>
            <a:chOff x="495985" y="221251"/>
            <a:chExt cx="5087244" cy="928626"/>
          </a:xfrm>
        </p:grpSpPr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1FB79493-4CE0-592C-673D-45B2DF8458B0}"/>
                </a:ext>
              </a:extLst>
            </p:cNvPr>
            <p:cNvSpPr/>
            <p:nvPr/>
          </p:nvSpPr>
          <p:spPr>
            <a:xfrm>
              <a:off x="495985" y="397761"/>
              <a:ext cx="5087244" cy="752116"/>
            </a:xfrm>
            <a:prstGeom prst="rect">
              <a:avLst/>
            </a:prstGeom>
            <a:solidFill>
              <a:srgbClr val="4BA4DC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" name="Título 1">
              <a:extLst>
                <a:ext uri="{FF2B5EF4-FFF2-40B4-BE49-F238E27FC236}">
                  <a16:creationId xmlns:a16="http://schemas.microsoft.com/office/drawing/2014/main" id="{5C5EDD56-67F3-7C98-5B76-AF2E1FA7C580}"/>
                </a:ext>
              </a:extLst>
            </p:cNvPr>
            <p:cNvSpPr txBox="1">
              <a:spLocks/>
            </p:cNvSpPr>
            <p:nvPr/>
          </p:nvSpPr>
          <p:spPr>
            <a:xfrm>
              <a:off x="495985" y="221251"/>
              <a:ext cx="5087244" cy="75211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ova Light" panose="020B0304020202020204" pitchFamily="34" charset="0"/>
                  <a:ea typeface="+mj-ea"/>
                  <a:cs typeface="Calibri Light" panose="020F0302020204030204" pitchFamily="34" charset="0"/>
                  <a:sym typeface="Helvetica" charset="0"/>
                </a:rPr>
                <a:t>Autor</a:t>
              </a:r>
              <a:endParaRPr kumimoji="0" lang="en-US" sz="20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 Light" panose="020B0304020202020204" pitchFamily="34" charset="0"/>
                <a:ea typeface="+mj-ea"/>
                <a:cs typeface="Calibri Light" panose="020F0302020204030204" pitchFamily="34" charset="0"/>
              </a:endParaRPr>
            </a:p>
          </p:txBody>
        </p:sp>
      </p:grp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B1B0E1E3-52B8-005D-F5E9-44B29E498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162" y="6220957"/>
            <a:ext cx="528828" cy="637043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BB8790D5-85B8-EC52-7F74-3318BFA2C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17" y="1657312"/>
            <a:ext cx="3748864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0503CA9-5C24-BABD-3924-AC06B2249D09}"/>
              </a:ext>
            </a:extLst>
          </p:cNvPr>
          <p:cNvSpPr txBox="1"/>
          <p:nvPr/>
        </p:nvSpPr>
        <p:spPr>
          <a:xfrm>
            <a:off x="80706" y="5302952"/>
            <a:ext cx="5040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0">
                <a:latin typeface="Calibri cuerpo"/>
                <a:ea typeface="+mj-ea"/>
                <a:cs typeface="Calibri Light" panose="020F0302020204030204" pitchFamily="34" charset="0"/>
              </a:rPr>
              <a:t>Pablo Ordoñez</a:t>
            </a:r>
          </a:p>
          <a:p>
            <a:pPr algn="ctr"/>
            <a:r>
              <a:rPr lang="en-US" kern="0">
                <a:latin typeface="Calibri cuerpo"/>
                <a:ea typeface="+mj-ea"/>
                <a:cs typeface="Calibri Light" panose="020F0302020204030204" pitchFamily="34" charset="0"/>
              </a:rPr>
              <a:t>Socio  PPO Abogados</a:t>
            </a:r>
          </a:p>
          <a:p>
            <a:pPr algn="ctr"/>
            <a:r>
              <a:rPr lang="en-US" kern="0">
                <a:latin typeface="Calibri cuerpo"/>
                <a:ea typeface="+mj-ea"/>
                <a:cs typeface="Calibri Light" panose="020F0302020204030204" pitchFamily="34" charset="0"/>
              </a:rPr>
              <a:t>Legal &amp; Tax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0A85B5F-D4C0-D7F9-5AE0-CF22EBF6EE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427" y="2313637"/>
            <a:ext cx="647020" cy="64702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6F3529B-F9C5-203A-81C9-43E5E0BE9D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1967" y="3612785"/>
            <a:ext cx="768480" cy="632137"/>
          </a:xfrm>
          <a:prstGeom prst="rect">
            <a:avLst/>
          </a:prstGeom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244D88B3-353F-2D58-0840-ECA57E335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460" y="4897050"/>
            <a:ext cx="752987" cy="81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944A22D-434E-17E3-A0C0-86EBFF9F07B9}"/>
              </a:ext>
            </a:extLst>
          </p:cNvPr>
          <p:cNvSpPr txBox="1"/>
          <p:nvPr/>
        </p:nvSpPr>
        <p:spPr>
          <a:xfrm>
            <a:off x="7118885" y="2462489"/>
            <a:ext cx="1722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Pablo Ordoñez T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F8F4C49-4C61-9DDE-B32D-F9F81FA2974A}"/>
              </a:ext>
            </a:extLst>
          </p:cNvPr>
          <p:cNvSpPr txBox="1"/>
          <p:nvPr/>
        </p:nvSpPr>
        <p:spPr>
          <a:xfrm>
            <a:off x="7118885" y="3656848"/>
            <a:ext cx="1823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@PabloOrdonezT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BB9CD8F-2C01-CF90-2396-80AB0C963981}"/>
              </a:ext>
            </a:extLst>
          </p:cNvPr>
          <p:cNvSpPr txBox="1"/>
          <p:nvPr/>
        </p:nvSpPr>
        <p:spPr>
          <a:xfrm>
            <a:off x="7118885" y="5054046"/>
            <a:ext cx="3461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https://www.ppolegal.com/im/</a:t>
            </a:r>
          </a:p>
        </p:txBody>
      </p:sp>
    </p:spTree>
    <p:extLst>
      <p:ext uri="{BB962C8B-B14F-4D97-AF65-F5344CB8AC3E}">
        <p14:creationId xmlns:p14="http://schemas.microsoft.com/office/powerpoint/2010/main" val="418236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063084B6-907B-F7A0-A476-90DE935E67CC}"/>
              </a:ext>
            </a:extLst>
          </p:cNvPr>
          <p:cNvGrpSpPr/>
          <p:nvPr/>
        </p:nvGrpSpPr>
        <p:grpSpPr>
          <a:xfrm>
            <a:off x="457528" y="190986"/>
            <a:ext cx="8035307" cy="928626"/>
            <a:chOff x="495985" y="221251"/>
            <a:chExt cx="5087244" cy="928626"/>
          </a:xfrm>
        </p:grpSpPr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1FB79493-4CE0-592C-673D-45B2DF8458B0}"/>
                </a:ext>
              </a:extLst>
            </p:cNvPr>
            <p:cNvSpPr/>
            <p:nvPr/>
          </p:nvSpPr>
          <p:spPr>
            <a:xfrm>
              <a:off x="495985" y="397761"/>
              <a:ext cx="5087244" cy="752116"/>
            </a:xfrm>
            <a:prstGeom prst="rect">
              <a:avLst/>
            </a:prstGeom>
            <a:solidFill>
              <a:srgbClr val="4BA4DC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" name="Título 1">
              <a:extLst>
                <a:ext uri="{FF2B5EF4-FFF2-40B4-BE49-F238E27FC236}">
                  <a16:creationId xmlns:a16="http://schemas.microsoft.com/office/drawing/2014/main" id="{5C5EDD56-67F3-7C98-5B76-AF2E1FA7C580}"/>
                </a:ext>
              </a:extLst>
            </p:cNvPr>
            <p:cNvSpPr txBox="1">
              <a:spLocks/>
            </p:cNvSpPr>
            <p:nvPr/>
          </p:nvSpPr>
          <p:spPr>
            <a:xfrm>
              <a:off x="495985" y="221251"/>
              <a:ext cx="5087244" cy="75211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ova Light" panose="020B0304020202020204" pitchFamily="34" charset="0"/>
                  <a:ea typeface="+mj-ea"/>
                  <a:cs typeface="Calibri Light" panose="020F0302020204030204" pitchFamily="34" charset="0"/>
                  <a:sym typeface="Helvetica" charset="0"/>
                </a:rPr>
                <a:t>Co autoras</a:t>
              </a:r>
              <a:endParaRPr kumimoji="0" lang="en-US" sz="20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 Light" panose="020B0304020202020204" pitchFamily="34" charset="0"/>
                <a:ea typeface="+mj-ea"/>
                <a:cs typeface="Calibri Light" panose="020F0302020204030204" pitchFamily="34" charset="0"/>
              </a:endParaRPr>
            </a:p>
          </p:txBody>
        </p:sp>
      </p:grp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B1B0E1E3-52B8-005D-F5E9-44B29E498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162" y="6220957"/>
            <a:ext cx="528828" cy="637043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08E03030-E04D-46DB-E039-5BC8780BA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49777"/>
            <a:ext cx="3494314" cy="334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260247D3-8C09-C18C-F91D-00A662B2C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5" y="1868648"/>
            <a:ext cx="3494314" cy="333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2B5AA42-3888-949E-4AE6-8E9C6E1FA150}"/>
              </a:ext>
            </a:extLst>
          </p:cNvPr>
          <p:cNvSpPr txBox="1"/>
          <p:nvPr/>
        </p:nvSpPr>
        <p:spPr>
          <a:xfrm>
            <a:off x="178677" y="5479461"/>
            <a:ext cx="5040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0">
                <a:latin typeface="Calibri cuerpo"/>
                <a:ea typeface="+mj-ea"/>
                <a:cs typeface="Calibri Light" panose="020F0302020204030204" pitchFamily="34" charset="0"/>
              </a:rPr>
              <a:t>Alexandra Ortiz</a:t>
            </a:r>
          </a:p>
          <a:p>
            <a:pPr algn="ctr"/>
            <a:r>
              <a:rPr lang="en-US" kern="0" err="1">
                <a:latin typeface="Calibri cuerpo"/>
                <a:ea typeface="+mj-ea"/>
                <a:cs typeface="Calibri Light" panose="020F0302020204030204" pitchFamily="34" charset="0"/>
              </a:rPr>
              <a:t>Asociada</a:t>
            </a:r>
            <a:r>
              <a:rPr lang="en-US" kern="0">
                <a:latin typeface="Calibri cuerpo"/>
                <a:ea typeface="+mj-ea"/>
                <a:cs typeface="Calibri Light" panose="020F0302020204030204" pitchFamily="34" charset="0"/>
              </a:rPr>
              <a:t> Senior  PPO Abogados</a:t>
            </a:r>
          </a:p>
          <a:p>
            <a:pPr algn="ctr"/>
            <a:r>
              <a:rPr lang="en-US" kern="0">
                <a:latin typeface="Calibri cuerpo"/>
                <a:ea typeface="+mj-ea"/>
                <a:cs typeface="Calibri Light" panose="020F0302020204030204" pitchFamily="34" charset="0"/>
              </a:rPr>
              <a:t>Legal &amp; Tax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D4E3679-5D69-2EEA-BA3E-D23F9F883E92}"/>
              </a:ext>
            </a:extLst>
          </p:cNvPr>
          <p:cNvSpPr txBox="1"/>
          <p:nvPr/>
        </p:nvSpPr>
        <p:spPr>
          <a:xfrm>
            <a:off x="4979282" y="5383380"/>
            <a:ext cx="5040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0">
                <a:latin typeface="Calibri cuerpo"/>
                <a:ea typeface="+mj-ea"/>
                <a:cs typeface="Calibri Light" panose="020F0302020204030204" pitchFamily="34" charset="0"/>
              </a:rPr>
              <a:t>Carola Soruco </a:t>
            </a:r>
            <a:r>
              <a:rPr lang="en-US" kern="0" err="1">
                <a:latin typeface="Calibri cuerpo"/>
                <a:ea typeface="+mj-ea"/>
                <a:cs typeface="Calibri Light" panose="020F0302020204030204" pitchFamily="34" charset="0"/>
              </a:rPr>
              <a:t>Majluf</a:t>
            </a:r>
            <a:endParaRPr lang="en-US" kern="0">
              <a:latin typeface="Calibri cuerpo"/>
              <a:ea typeface="+mj-ea"/>
              <a:cs typeface="Calibri Light" panose="020F0302020204030204" pitchFamily="34" charset="0"/>
            </a:endParaRPr>
          </a:p>
          <a:p>
            <a:pPr algn="ctr"/>
            <a:r>
              <a:rPr lang="en-US" kern="0" err="1">
                <a:latin typeface="Calibri cuerpo"/>
                <a:ea typeface="+mj-ea"/>
                <a:cs typeface="Calibri Light" panose="020F0302020204030204" pitchFamily="34" charset="0"/>
              </a:rPr>
              <a:t>Asociada</a:t>
            </a:r>
            <a:r>
              <a:rPr lang="en-US" kern="0">
                <a:latin typeface="Calibri cuerpo"/>
                <a:ea typeface="+mj-ea"/>
                <a:cs typeface="Calibri Light" panose="020F0302020204030204" pitchFamily="34" charset="0"/>
              </a:rPr>
              <a:t> PPO Abogados</a:t>
            </a:r>
          </a:p>
          <a:p>
            <a:pPr algn="ctr"/>
            <a:r>
              <a:rPr lang="en-US" kern="0">
                <a:latin typeface="Calibri cuerpo"/>
                <a:ea typeface="+mj-ea"/>
                <a:cs typeface="Calibri Light" panose="020F0302020204030204" pitchFamily="34" charset="0"/>
              </a:rPr>
              <a:t>Legal &amp; Tax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4A4F919-BD86-C8F2-C642-386FC7695A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235" y="5492240"/>
            <a:ext cx="298421" cy="29842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FB40A56-4AE0-93D6-537A-D18BD43388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3186" y="5416038"/>
            <a:ext cx="298421" cy="29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78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E0C307-68C0-4DB7-BD79-0F8243D21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63C0AC-14E3-4BA3-9487-4EEEFE849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Dibujo de un edificio&#10;&#10;Descripción generada automáticamente con confianza media">
            <a:extLst>
              <a:ext uri="{FF2B5EF4-FFF2-40B4-BE49-F238E27FC236}">
                <a16:creationId xmlns:a16="http://schemas.microsoft.com/office/drawing/2014/main" id="{5748107E-88A9-49E0-8156-3B00391C2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0062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9D4F17B-6BF0-494A-B4BC-316167AAF461}"/>
              </a:ext>
            </a:extLst>
          </p:cNvPr>
          <p:cNvSpPr txBox="1"/>
          <p:nvPr/>
        </p:nvSpPr>
        <p:spPr>
          <a:xfrm>
            <a:off x="665403" y="2613114"/>
            <a:ext cx="754783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BO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t>SANTA CRUZ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BO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t>Av. San Martín </a:t>
            </a:r>
            <a:r>
              <a:rPr kumimoji="0" lang="es-BO" sz="9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t>N°</a:t>
            </a:r>
            <a:r>
              <a:rPr kumimoji="0" lang="es-BO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t> 155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BO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t>Ambassador Business Center | Piso 18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BO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 panose="020B03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BO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t>LA PAZ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BO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t>Av. Ballivián N°555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BO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t>Edif. El </a:t>
            </a:r>
            <a:r>
              <a:rPr kumimoji="0" lang="es-BO" sz="9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t>Dorial</a:t>
            </a:r>
            <a:r>
              <a:rPr kumimoji="0" lang="es-BO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t> | Piso 14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BO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 panose="020B03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BO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t>COCHABAMBA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t>Calle Papa Paulo </a:t>
            </a:r>
            <a:r>
              <a:rPr kumimoji="0" lang="es-ES" sz="9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t>N°</a:t>
            </a:r>
            <a:r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t> 604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BO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t>Edificio Empresarial Torre 42 | </a:t>
            </a:r>
            <a:r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t>Piso 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BO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 panose="020B03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BO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t>SUCRE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BO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t>Calle Bolívar #318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BO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t>Centro Histórico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BO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 panose="020B03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BO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t>COBIJA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BO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t>Av. 16 de julio </a:t>
            </a:r>
            <a:r>
              <a:rPr kumimoji="0" lang="es-BO" sz="9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t>Nº</a:t>
            </a:r>
            <a:r>
              <a:rPr kumimoji="0" lang="es-BO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t> 149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BO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t>Centro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BO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 panose="020B03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BO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t>(+ 591) 6 200 20 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BO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 panose="020B03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BO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t>www.ppolegal.com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BO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 panose="020B0304020202020204" pitchFamily="34" charset="0"/>
              <a:ea typeface="+mn-ea"/>
              <a:cs typeface="+mn-cs"/>
            </a:endParaRPr>
          </a:p>
        </p:txBody>
      </p:sp>
      <p:sp>
        <p:nvSpPr>
          <p:cNvPr id="6" name="CuadroTexto 13">
            <a:extLst>
              <a:ext uri="{FF2B5EF4-FFF2-40B4-BE49-F238E27FC236}">
                <a16:creationId xmlns:a16="http://schemas.microsoft.com/office/drawing/2014/main" id="{30D6381A-3967-4074-9B65-B8EE16DF0D45}"/>
              </a:ext>
            </a:extLst>
          </p:cNvPr>
          <p:cNvSpPr txBox="1"/>
          <p:nvPr/>
        </p:nvSpPr>
        <p:spPr>
          <a:xfrm>
            <a:off x="2437243" y="13563151"/>
            <a:ext cx="5327758" cy="276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60956" rIns="60956">
            <a:spAutoFit/>
          </a:bodyPr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99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PPO ABOGADOS ES MARCA REGISTRADA COPYRIGHT 2020®</a:t>
            </a:r>
          </a:p>
        </p:txBody>
      </p:sp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CA5685B7-17DA-4245-BA39-C844AB4C3BF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75D5F3"/>
              </a:clrFrom>
              <a:clrTo>
                <a:srgbClr val="75D5F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03" y="365125"/>
            <a:ext cx="1668723" cy="1907108"/>
          </a:xfrm>
          <a:prstGeom prst="rect">
            <a:avLst/>
          </a:prstGeom>
        </p:spPr>
      </p:pic>
      <p:sp>
        <p:nvSpPr>
          <p:cNvPr id="8" name="CuadroTexto 13">
            <a:extLst>
              <a:ext uri="{FF2B5EF4-FFF2-40B4-BE49-F238E27FC236}">
                <a16:creationId xmlns:a16="http://schemas.microsoft.com/office/drawing/2014/main" id="{16BAA5D7-7A9E-4182-B8F0-0C8AABD55306}"/>
              </a:ext>
            </a:extLst>
          </p:cNvPr>
          <p:cNvSpPr txBox="1"/>
          <p:nvPr/>
        </p:nvSpPr>
        <p:spPr>
          <a:xfrm>
            <a:off x="665403" y="6354439"/>
            <a:ext cx="5327758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60956" rIns="60956">
            <a:spAutoFit/>
          </a:bodyPr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PPO ABOGADOS ES MARCA REGISTRADA COPYRIGHT 2020®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DDF1A6A-D90F-1B4B-EFDA-D10E799AD3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149" y="1720840"/>
            <a:ext cx="2811012" cy="341632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2FA454F-98FC-8A7E-5105-D800778349B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809"/>
          <a:stretch/>
        </p:blipFill>
        <p:spPr>
          <a:xfrm>
            <a:off x="6198841" y="1720841"/>
            <a:ext cx="2699085" cy="341632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DEE0D44-F429-AA72-F7FA-3E39E9E5A19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4790"/>
          <a:stretch/>
        </p:blipFill>
        <p:spPr>
          <a:xfrm>
            <a:off x="9103606" y="1690688"/>
            <a:ext cx="2683612" cy="344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10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8146B020-2B12-4533-AB98-A078339B3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143" y="993296"/>
            <a:ext cx="7698530" cy="637043"/>
          </a:xfrm>
        </p:spPr>
        <p:txBody>
          <a:bodyPr vert="horz" lIns="74295" tIns="37148" rIns="74295" bIns="37148" rtlCol="0" anchor="b">
            <a:normAutofit fontScale="90000"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s-ES" sz="3800" spc="0">
                <a:solidFill>
                  <a:srgbClr val="E7E6E6">
                    <a:lumMod val="50000"/>
                  </a:srgbClr>
                </a:solidFill>
                <a:latin typeface="Arial Nova light" panose="020B0304020202020204" pitchFamily="34" charset="0"/>
                <a:ea typeface="+mn-ea"/>
                <a:cs typeface="+mn-cs"/>
              </a:rPr>
              <a:t>Contenido</a:t>
            </a:r>
            <a:endParaRPr lang="es-ES" sz="39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6BCA116F-C782-41E3-AE85-AA0FC4462E67}"/>
              </a:ext>
            </a:extLst>
          </p:cNvPr>
          <p:cNvSpPr txBox="1"/>
          <p:nvPr/>
        </p:nvSpPr>
        <p:spPr>
          <a:xfrm>
            <a:off x="4800143" y="1798550"/>
            <a:ext cx="6696913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1200" cap="none" spc="0" normalizeH="0" baseline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Calibri" panose="020F0502020204030204" pitchFamily="34" charset="0"/>
              </a:rPr>
              <a:t>Iniciativas tributarias para promover los negocios digitales y el emprendimiento. Propuesta normativa para Bolivia. </a:t>
            </a:r>
            <a:endParaRPr kumimoji="0" lang="en-US" sz="12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4D134430-CE01-48D9-895C-A2CCC2CD08B6}"/>
              </a:ext>
            </a:extLst>
          </p:cNvPr>
          <p:cNvCxnSpPr/>
          <p:nvPr/>
        </p:nvCxnSpPr>
        <p:spPr>
          <a:xfrm>
            <a:off x="4760994" y="1685034"/>
            <a:ext cx="4663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arcador de contenido 6">
            <a:extLst>
              <a:ext uri="{FF2B5EF4-FFF2-40B4-BE49-F238E27FC236}">
                <a16:creationId xmlns:a16="http://schemas.microsoft.com/office/drawing/2014/main" id="{19ED4898-FBA9-4308-A783-979C9FFBF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7340" y="3124814"/>
            <a:ext cx="6022518" cy="3137441"/>
          </a:xfrm>
        </p:spPr>
        <p:txBody>
          <a:bodyPr vert="horz" lIns="0" tIns="37148" rIns="0" bIns="37148" rtlCol="0" anchor="t">
            <a:normAutofit/>
          </a:bodyPr>
          <a:lstStyle/>
          <a:p>
            <a:pPr marL="342900" indent="-342900" algn="just" defTabSz="457200">
              <a:spcBef>
                <a:spcPts val="0"/>
              </a:spcBef>
              <a:spcAft>
                <a:spcPts val="0"/>
              </a:spcAft>
              <a:buClr>
                <a:srgbClr val="4BA4DC"/>
              </a:buClr>
              <a:buSzTx/>
              <a:buFont typeface="+mj-lt"/>
              <a:buAutoNum type="arabicPeriod"/>
              <a:defRPr/>
            </a:pPr>
            <a:r>
              <a:rPr lang="es-BO" sz="1600">
                <a:solidFill>
                  <a:srgbClr val="898989"/>
                </a:solidFill>
                <a:latin typeface="Arial Nova light" panose="020B0304020202020204" pitchFamily="34" charset="0"/>
              </a:rPr>
              <a:t>Diagnóstico del Sistema Tributario Boliviano</a:t>
            </a:r>
          </a:p>
          <a:p>
            <a:pPr marL="342900" indent="-342900" algn="just" defTabSz="457200">
              <a:spcBef>
                <a:spcPts val="0"/>
              </a:spcBef>
              <a:spcAft>
                <a:spcPts val="0"/>
              </a:spcAft>
              <a:buClr>
                <a:srgbClr val="4BA4DC"/>
              </a:buClr>
              <a:buSzTx/>
              <a:buFont typeface="+mj-lt"/>
              <a:buAutoNum type="arabicPeriod"/>
              <a:defRPr/>
            </a:pPr>
            <a:endParaRPr lang="es-BO" sz="1600">
              <a:solidFill>
                <a:srgbClr val="898989"/>
              </a:solidFill>
              <a:latin typeface="Arial Nova light" panose="020B0304020202020204" pitchFamily="34" charset="0"/>
            </a:endParaRPr>
          </a:p>
          <a:p>
            <a:pPr marL="342900" indent="-342900" algn="just" defTabSz="457200">
              <a:spcBef>
                <a:spcPts val="0"/>
              </a:spcBef>
              <a:spcAft>
                <a:spcPts val="0"/>
              </a:spcAft>
              <a:buClr>
                <a:srgbClr val="4BA4DC"/>
              </a:buClr>
              <a:buSzTx/>
              <a:buFont typeface="+mj-lt"/>
              <a:buAutoNum type="arabicPeriod"/>
              <a:defRPr/>
            </a:pPr>
            <a:r>
              <a:rPr lang="es-BO" sz="1600">
                <a:solidFill>
                  <a:srgbClr val="898989"/>
                </a:solidFill>
                <a:latin typeface="Arial Nova light" panose="020B0304020202020204" pitchFamily="34" charset="0"/>
              </a:rPr>
              <a:t>Resultados de los Grupos Focales</a:t>
            </a:r>
          </a:p>
          <a:p>
            <a:pPr marL="342900" indent="-342900" algn="just" defTabSz="457200">
              <a:spcBef>
                <a:spcPts val="0"/>
              </a:spcBef>
              <a:spcAft>
                <a:spcPts val="0"/>
              </a:spcAft>
              <a:buClr>
                <a:srgbClr val="4BA4DC"/>
              </a:buClr>
              <a:buSzTx/>
              <a:buFont typeface="+mj-lt"/>
              <a:buAutoNum type="arabicPeriod"/>
              <a:defRPr/>
            </a:pPr>
            <a:endParaRPr lang="es-BO" sz="1600">
              <a:solidFill>
                <a:srgbClr val="898989"/>
              </a:solidFill>
              <a:latin typeface="Arial Nova light" panose="020B0304020202020204" pitchFamily="34" charset="0"/>
            </a:endParaRPr>
          </a:p>
          <a:p>
            <a:pPr marL="342900" indent="-342900" algn="just" defTabSz="457200">
              <a:spcBef>
                <a:spcPts val="0"/>
              </a:spcBef>
              <a:spcAft>
                <a:spcPts val="0"/>
              </a:spcAft>
              <a:buClr>
                <a:srgbClr val="4BA4DC"/>
              </a:buClr>
              <a:buSzTx/>
              <a:buFont typeface="+mj-lt"/>
              <a:buAutoNum type="arabicPeriod"/>
              <a:defRPr/>
            </a:pPr>
            <a:r>
              <a:rPr lang="es-BO" sz="1600">
                <a:solidFill>
                  <a:srgbClr val="898989"/>
                </a:solidFill>
                <a:latin typeface="Arial Nova light" panose="020B0304020202020204" pitchFamily="34" charset="0"/>
              </a:rPr>
              <a:t>Teoría de la política fiscal</a:t>
            </a:r>
          </a:p>
          <a:p>
            <a:pPr marL="342900" indent="-342900" algn="just" defTabSz="457200">
              <a:spcBef>
                <a:spcPts val="0"/>
              </a:spcBef>
              <a:spcAft>
                <a:spcPts val="0"/>
              </a:spcAft>
              <a:buClr>
                <a:srgbClr val="4BA4DC"/>
              </a:buClr>
              <a:buSzTx/>
              <a:buFont typeface="+mj-lt"/>
              <a:buAutoNum type="arabicPeriod"/>
              <a:defRPr/>
            </a:pPr>
            <a:endParaRPr lang="es-BO" sz="1600">
              <a:solidFill>
                <a:srgbClr val="898989"/>
              </a:solidFill>
              <a:latin typeface="Arial Nova light" panose="020B0304020202020204" pitchFamily="34" charset="0"/>
            </a:endParaRPr>
          </a:p>
          <a:p>
            <a:pPr marL="342900" indent="-342900" algn="just" defTabSz="457200">
              <a:spcBef>
                <a:spcPts val="0"/>
              </a:spcBef>
              <a:spcAft>
                <a:spcPts val="0"/>
              </a:spcAft>
              <a:buClr>
                <a:srgbClr val="4BA4DC"/>
              </a:buClr>
              <a:buSzTx/>
              <a:buFont typeface="+mj-lt"/>
              <a:buAutoNum type="arabicPeriod"/>
              <a:defRPr/>
            </a:pPr>
            <a:r>
              <a:rPr lang="es-BO" sz="1600">
                <a:solidFill>
                  <a:srgbClr val="898989"/>
                </a:solidFill>
                <a:latin typeface="Arial Nova light" panose="020B0304020202020204" pitchFamily="34" charset="0"/>
              </a:rPr>
              <a:t>Reforma parcial en curso</a:t>
            </a:r>
          </a:p>
          <a:p>
            <a:pPr marL="342900" indent="-342900" algn="just" defTabSz="457200">
              <a:spcBef>
                <a:spcPts val="0"/>
              </a:spcBef>
              <a:spcAft>
                <a:spcPts val="0"/>
              </a:spcAft>
              <a:buClr>
                <a:srgbClr val="4BA4DC"/>
              </a:buClr>
              <a:buSzTx/>
              <a:buFont typeface="+mj-lt"/>
              <a:buAutoNum type="arabicPeriod"/>
              <a:defRPr/>
            </a:pPr>
            <a:endParaRPr lang="es-BO" sz="1600">
              <a:solidFill>
                <a:srgbClr val="898989"/>
              </a:solidFill>
              <a:latin typeface="Arial Nova light" panose="020B0304020202020204" pitchFamily="34" charset="0"/>
            </a:endParaRPr>
          </a:p>
          <a:p>
            <a:pPr marL="342900" indent="-342900" algn="just" defTabSz="457200">
              <a:spcBef>
                <a:spcPts val="0"/>
              </a:spcBef>
              <a:spcAft>
                <a:spcPts val="0"/>
              </a:spcAft>
              <a:buClr>
                <a:srgbClr val="4BA4DC"/>
              </a:buClr>
              <a:buSzTx/>
              <a:buFont typeface="+mj-lt"/>
              <a:buAutoNum type="arabicPeriod"/>
              <a:defRPr/>
            </a:pPr>
            <a:r>
              <a:rPr lang="es-BO" sz="1600">
                <a:solidFill>
                  <a:srgbClr val="898989"/>
                </a:solidFill>
                <a:latin typeface="Arial Nova light" panose="020B0304020202020204" pitchFamily="34" charset="0"/>
              </a:rPr>
              <a:t>Propuestas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BD4BFA0-7406-4C35-AD15-3AE826EF839F}"/>
              </a:ext>
            </a:extLst>
          </p:cNvPr>
          <p:cNvSpPr txBox="1"/>
          <p:nvPr/>
        </p:nvSpPr>
        <p:spPr>
          <a:xfrm>
            <a:off x="295285" y="6376002"/>
            <a:ext cx="2313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B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ppolegal.com</a:t>
            </a:r>
          </a:p>
        </p:txBody>
      </p:sp>
      <p:pic>
        <p:nvPicPr>
          <p:cNvPr id="13" name="Imagen 12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F421E2B8-C432-44AD-8F5E-D1C564018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228" y="5969090"/>
            <a:ext cx="528828" cy="637043"/>
          </a:xfrm>
          <a:prstGeom prst="rect">
            <a:avLst/>
          </a:prstGeom>
        </p:spPr>
      </p:pic>
      <p:pic>
        <p:nvPicPr>
          <p:cNvPr id="16" name="Imagen 15" descr="Dibujo de un edificio&#10;&#10;Descripción generada automáticamente con confianza media">
            <a:extLst>
              <a:ext uri="{FF2B5EF4-FFF2-40B4-BE49-F238E27FC236}">
                <a16:creationId xmlns:a16="http://schemas.microsoft.com/office/drawing/2014/main" id="{2AF90F00-2BFA-4BE0-9BAC-48D6A8CC42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50"/>
          <a:stretch/>
        </p:blipFill>
        <p:spPr>
          <a:xfrm>
            <a:off x="1" y="-2"/>
            <a:ext cx="4534659" cy="6858002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7EB071DF-0412-4963-85A4-D5EBD46C04D9}"/>
              </a:ext>
            </a:extLst>
          </p:cNvPr>
          <p:cNvSpPr txBox="1"/>
          <p:nvPr/>
        </p:nvSpPr>
        <p:spPr>
          <a:xfrm>
            <a:off x="360218" y="6262255"/>
            <a:ext cx="2313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BO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ppolegal.com</a:t>
            </a:r>
          </a:p>
        </p:txBody>
      </p:sp>
    </p:spTree>
    <p:extLst>
      <p:ext uri="{BB962C8B-B14F-4D97-AF65-F5344CB8AC3E}">
        <p14:creationId xmlns:p14="http://schemas.microsoft.com/office/powerpoint/2010/main" val="1747150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063084B6-907B-F7A0-A476-90DE935E67CC}"/>
              </a:ext>
            </a:extLst>
          </p:cNvPr>
          <p:cNvGrpSpPr/>
          <p:nvPr/>
        </p:nvGrpSpPr>
        <p:grpSpPr>
          <a:xfrm>
            <a:off x="308095" y="139616"/>
            <a:ext cx="8184740" cy="1046007"/>
            <a:chOff x="401377" y="221251"/>
            <a:chExt cx="5181852" cy="1046007"/>
          </a:xfrm>
        </p:grpSpPr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1FB79493-4CE0-592C-673D-45B2DF8458B0}"/>
                </a:ext>
              </a:extLst>
            </p:cNvPr>
            <p:cNvSpPr/>
            <p:nvPr/>
          </p:nvSpPr>
          <p:spPr>
            <a:xfrm>
              <a:off x="401377" y="515142"/>
              <a:ext cx="5087244" cy="752116"/>
            </a:xfrm>
            <a:prstGeom prst="rect">
              <a:avLst/>
            </a:prstGeom>
            <a:solidFill>
              <a:srgbClr val="4BA4DC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" name="Título 1">
              <a:extLst>
                <a:ext uri="{FF2B5EF4-FFF2-40B4-BE49-F238E27FC236}">
                  <a16:creationId xmlns:a16="http://schemas.microsoft.com/office/drawing/2014/main" id="{5C5EDD56-67F3-7C98-5B76-AF2E1FA7C580}"/>
                </a:ext>
              </a:extLst>
            </p:cNvPr>
            <p:cNvSpPr txBox="1">
              <a:spLocks/>
            </p:cNvSpPr>
            <p:nvPr/>
          </p:nvSpPr>
          <p:spPr>
            <a:xfrm>
              <a:off x="495985" y="221251"/>
              <a:ext cx="5087244" cy="75211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ova Light" panose="020B0304020202020204" pitchFamily="34" charset="0"/>
                  <a:ea typeface="+mj-ea"/>
                  <a:cs typeface="Calibri Light" panose="020F0302020204030204" pitchFamily="34" charset="0"/>
                  <a:sym typeface="Helvetica" charset="0"/>
                </a:rPr>
                <a:t>Diagnóstico del Sistema Tributario</a:t>
              </a:r>
              <a:endParaRPr kumimoji="0" lang="en-US" sz="20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 Light" panose="020B0304020202020204" pitchFamily="34" charset="0"/>
                <a:ea typeface="+mj-ea"/>
                <a:cs typeface="Calibri Light" panose="020F0302020204030204" pitchFamily="34" charset="0"/>
              </a:endParaRPr>
            </a:p>
          </p:txBody>
        </p:sp>
      </p:grp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B1B0E1E3-52B8-005D-F5E9-44B29E498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325" y="5909285"/>
            <a:ext cx="528828" cy="63704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76356D7-7A37-B7FC-B6E7-F6B4D7246B76}"/>
              </a:ext>
            </a:extLst>
          </p:cNvPr>
          <p:cNvSpPr txBox="1"/>
          <p:nvPr/>
        </p:nvSpPr>
        <p:spPr>
          <a:xfrm>
            <a:off x="308094" y="1582082"/>
            <a:ext cx="8538196" cy="421653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BO"/>
            </a:defPPr>
            <a:lvl1pPr algn="just">
              <a:defRPr kern="0">
                <a:solidFill>
                  <a:srgbClr val="898989"/>
                </a:solidFill>
                <a:latin typeface="Arial Nova Light" panose="020B0304020202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s-BO" sz="1600" b="1">
                <a:solidFill>
                  <a:srgbClr val="2176A5"/>
                </a:solidFill>
              </a:rPr>
              <a:t>Reforma tributaria (1986)</a:t>
            </a:r>
          </a:p>
          <a:p>
            <a:endParaRPr lang="es-BO" sz="1600" b="1">
              <a:solidFill>
                <a:srgbClr val="2176A5"/>
              </a:solidFill>
            </a:endParaRPr>
          </a:p>
          <a:p>
            <a:pPr marL="285750" indent="-285750">
              <a:buFontTx/>
              <a:buChar char="-"/>
            </a:pPr>
            <a:r>
              <a:rPr lang="es-BO" sz="1600">
                <a:solidFill>
                  <a:schemeClr val="tx1"/>
                </a:solidFill>
              </a:rPr>
              <a:t>Respuesta a la crisis económica, y altas tasas de inflación</a:t>
            </a:r>
          </a:p>
          <a:p>
            <a:pPr marL="285750" indent="-285750">
              <a:buFontTx/>
              <a:buChar char="-"/>
            </a:pPr>
            <a:r>
              <a:rPr lang="es-BO" sz="1600">
                <a:solidFill>
                  <a:schemeClr val="tx1"/>
                </a:solidFill>
              </a:rPr>
              <a:t>Reformuló la estructura de la AT, reduciendo los impuestos existentes a solo seis impuestos</a:t>
            </a:r>
          </a:p>
          <a:p>
            <a:pPr marL="285750" indent="-285750">
              <a:buFontTx/>
              <a:buChar char="-"/>
            </a:pPr>
            <a:r>
              <a:rPr lang="es-BO" sz="1600">
                <a:solidFill>
                  <a:schemeClr val="tx1"/>
                </a:solidFill>
              </a:rPr>
              <a:t>Se crean regímenes tributarios especiales como el STI, RTS y RTRU</a:t>
            </a:r>
          </a:p>
          <a:p>
            <a:pPr marL="285750" indent="-285750">
              <a:buFontTx/>
              <a:buChar char="-"/>
            </a:pPr>
            <a:r>
              <a:rPr lang="es-BO" sz="1600">
                <a:solidFill>
                  <a:schemeClr val="tx1"/>
                </a:solidFill>
              </a:rPr>
              <a:t>Se incluyen al IVA, IT, IRPE e ICE</a:t>
            </a:r>
          </a:p>
          <a:p>
            <a:pPr marL="285750" indent="-285750">
              <a:buFontTx/>
              <a:buChar char="-"/>
            </a:pPr>
            <a:r>
              <a:rPr lang="es-BO" sz="1600">
                <a:solidFill>
                  <a:schemeClr val="tx1"/>
                </a:solidFill>
              </a:rPr>
              <a:t>En 1995, se reemplaza el IRPE por el IUE</a:t>
            </a:r>
          </a:p>
          <a:p>
            <a:endParaRPr lang="es-BO" sz="1600" b="1">
              <a:solidFill>
                <a:srgbClr val="2176A5"/>
              </a:solidFill>
            </a:endParaRPr>
          </a:p>
          <a:p>
            <a:r>
              <a:rPr lang="es-BO" sz="1600" b="1">
                <a:solidFill>
                  <a:srgbClr val="2176A5"/>
                </a:solidFill>
              </a:rPr>
              <a:t>Economía informal</a:t>
            </a:r>
          </a:p>
          <a:p>
            <a:endParaRPr lang="es-BO" sz="1600">
              <a:solidFill>
                <a:srgbClr val="2176A5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sz="1600">
                <a:solidFill>
                  <a:schemeClr val="tx1"/>
                </a:solidFill>
              </a:rPr>
              <a:t>Entre el 60% y el 70% del PIB de Bolivia (FMI)</a:t>
            </a:r>
          </a:p>
          <a:p>
            <a:pPr marL="285750" indent="-285750">
              <a:buFontTx/>
              <a:buChar char="-"/>
            </a:pPr>
            <a:r>
              <a:rPr lang="es-ES" sz="1600">
                <a:solidFill>
                  <a:schemeClr val="tx1"/>
                </a:solidFill>
              </a:rPr>
              <a:t>En el eje troncal, 2 de cada 10 personas cuenta con NIT (Fundación Milenio)</a:t>
            </a:r>
          </a:p>
          <a:p>
            <a:pPr marL="285750" indent="-285750">
              <a:buFontTx/>
              <a:buChar char="-"/>
            </a:pPr>
            <a:r>
              <a:rPr lang="es-ES" sz="1600">
                <a:solidFill>
                  <a:schemeClr val="tx1"/>
                </a:solidFill>
              </a:rPr>
              <a:t>50% de las personas encuestadas solicitan facturas (Fundación Milenio)</a:t>
            </a:r>
          </a:p>
          <a:p>
            <a:endParaRPr lang="es-BO" sz="1400" b="1">
              <a:solidFill>
                <a:srgbClr val="2176A5"/>
              </a:solidFill>
            </a:endParaRPr>
          </a:p>
          <a:p>
            <a:r>
              <a:rPr lang="es-BO" sz="1600" b="1">
                <a:solidFill>
                  <a:srgbClr val="2176A5"/>
                </a:solidFill>
              </a:rPr>
              <a:t>Causas: </a:t>
            </a:r>
            <a:r>
              <a:rPr lang="es-ES" sz="1600">
                <a:solidFill>
                  <a:schemeClr val="tx1"/>
                </a:solidFill>
              </a:rPr>
              <a:t>inseguridad jurídica, </a:t>
            </a:r>
            <a:r>
              <a:rPr lang="es-ES" sz="1600" b="1">
                <a:solidFill>
                  <a:schemeClr val="tx1"/>
                </a:solidFill>
              </a:rPr>
              <a:t>carga tributaria</a:t>
            </a:r>
            <a:r>
              <a:rPr lang="es-ES" sz="1600">
                <a:solidFill>
                  <a:schemeClr val="tx1"/>
                </a:solidFill>
              </a:rPr>
              <a:t>, la falta de cultura tributaria y la burocracia en el cumplimiento voluntario de las obligaciones tributarias</a:t>
            </a:r>
          </a:p>
          <a:p>
            <a:endParaRPr lang="es-BO" sz="1400" b="1">
              <a:solidFill>
                <a:srgbClr val="2176A5"/>
              </a:solidFill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8C24DA1A-C7B9-BF68-C260-98EB34BD40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0299546"/>
              </p:ext>
            </p:extLst>
          </p:nvPr>
        </p:nvGraphicFramePr>
        <p:xfrm>
          <a:off x="8846290" y="3607307"/>
          <a:ext cx="2899144" cy="2301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6" name="Picture 2" descr="1986 .: Un día en la historia de Bolivia">
            <a:extLst>
              <a:ext uri="{FF2B5EF4-FFF2-40B4-BE49-F238E27FC236}">
                <a16:creationId xmlns:a16="http://schemas.microsoft.com/office/drawing/2014/main" id="{3755638E-5B17-1E4E-5E11-ADF0DD70E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674" y="1215305"/>
            <a:ext cx="2507479" cy="21310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783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063084B6-907B-F7A0-A476-90DE935E67CC}"/>
              </a:ext>
            </a:extLst>
          </p:cNvPr>
          <p:cNvGrpSpPr/>
          <p:nvPr/>
        </p:nvGrpSpPr>
        <p:grpSpPr>
          <a:xfrm>
            <a:off x="457528" y="190986"/>
            <a:ext cx="8035307" cy="928626"/>
            <a:chOff x="495985" y="221251"/>
            <a:chExt cx="5087244" cy="928626"/>
          </a:xfrm>
        </p:grpSpPr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1FB79493-4CE0-592C-673D-45B2DF8458B0}"/>
                </a:ext>
              </a:extLst>
            </p:cNvPr>
            <p:cNvSpPr/>
            <p:nvPr/>
          </p:nvSpPr>
          <p:spPr>
            <a:xfrm>
              <a:off x="495985" y="397761"/>
              <a:ext cx="5087244" cy="752116"/>
            </a:xfrm>
            <a:prstGeom prst="rect">
              <a:avLst/>
            </a:prstGeom>
            <a:solidFill>
              <a:srgbClr val="4BA4DC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" name="Título 1">
              <a:extLst>
                <a:ext uri="{FF2B5EF4-FFF2-40B4-BE49-F238E27FC236}">
                  <a16:creationId xmlns:a16="http://schemas.microsoft.com/office/drawing/2014/main" id="{5C5EDD56-67F3-7C98-5B76-AF2E1FA7C580}"/>
                </a:ext>
              </a:extLst>
            </p:cNvPr>
            <p:cNvSpPr txBox="1">
              <a:spLocks/>
            </p:cNvSpPr>
            <p:nvPr/>
          </p:nvSpPr>
          <p:spPr>
            <a:xfrm>
              <a:off x="495985" y="221251"/>
              <a:ext cx="5087244" cy="75211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ova Light" panose="020B0304020202020204" pitchFamily="34" charset="0"/>
                  <a:ea typeface="+mj-ea"/>
                  <a:cs typeface="Calibri Light" panose="020F0302020204030204" pitchFamily="34" charset="0"/>
                  <a:sym typeface="Helvetica" charset="0"/>
                </a:rPr>
                <a:t>Diagnóstico de la situación tributaria de los contribuyentes en Bolivia</a:t>
              </a:r>
              <a:endParaRPr kumimoji="0" lang="en-US" sz="20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 Light" panose="020B0304020202020204" pitchFamily="34" charset="0"/>
                <a:ea typeface="+mj-ea"/>
                <a:cs typeface="Calibri Light" panose="020F0302020204030204" pitchFamily="34" charset="0"/>
              </a:endParaRPr>
            </a:p>
          </p:txBody>
        </p:sp>
      </p:grp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B1B0E1E3-52B8-005D-F5E9-44B29E498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739" y="5080536"/>
            <a:ext cx="528828" cy="63704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76356D7-7A37-B7FC-B6E7-F6B4D7246B76}"/>
              </a:ext>
            </a:extLst>
          </p:cNvPr>
          <p:cNvSpPr txBox="1"/>
          <p:nvPr/>
        </p:nvSpPr>
        <p:spPr>
          <a:xfrm>
            <a:off x="457528" y="1253433"/>
            <a:ext cx="11214306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BO"/>
            </a:defPPr>
            <a:lvl1pPr algn="just">
              <a:defRPr kern="0">
                <a:solidFill>
                  <a:srgbClr val="898989"/>
                </a:solidFill>
                <a:latin typeface="Arial Nova Light" panose="020B0304020202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s-BO" sz="1600" b="1">
                <a:solidFill>
                  <a:srgbClr val="2176A5"/>
                </a:solidFill>
              </a:rPr>
              <a:t>Crecimiento del universo de contribuyentes</a:t>
            </a:r>
          </a:p>
          <a:p>
            <a:endParaRPr lang="es-BO" sz="1400">
              <a:solidFill>
                <a:srgbClr val="2176A5"/>
              </a:solidFill>
            </a:endParaRPr>
          </a:p>
          <a:p>
            <a:pPr marL="285750" indent="-285750">
              <a:buFontTx/>
              <a:buChar char="-"/>
            </a:pPr>
            <a:r>
              <a:rPr lang="es-BO" sz="1400">
                <a:solidFill>
                  <a:schemeClr val="tx1"/>
                </a:solidFill>
              </a:rPr>
              <a:t>El Padrón Nacional de Contribuyentes cerró en 2022 con 465.781 contribuyentes, que representa un crecimiento del 5,3%</a:t>
            </a:r>
          </a:p>
          <a:p>
            <a:pPr marL="285750" indent="-285750">
              <a:buFontTx/>
              <a:buChar char="-"/>
            </a:pPr>
            <a:r>
              <a:rPr lang="es-BO" sz="1400">
                <a:solidFill>
                  <a:schemeClr val="tx1"/>
                </a:solidFill>
              </a:rPr>
              <a:t>En el primer trimestre del 2023 se reportó el crecimiento del PNC en 7.100 nuevos contribuyentes</a:t>
            </a:r>
          </a:p>
        </p:txBody>
      </p:sp>
      <p:graphicFrame>
        <p:nvGraphicFramePr>
          <p:cNvPr id="10" name="Tabla 10">
            <a:extLst>
              <a:ext uri="{FF2B5EF4-FFF2-40B4-BE49-F238E27FC236}">
                <a16:creationId xmlns:a16="http://schemas.microsoft.com/office/drawing/2014/main" id="{3C36E428-541B-095C-1BDA-5B110DFB82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172776"/>
              </p:ext>
            </p:extLst>
          </p:nvPr>
        </p:nvGraphicFramePr>
        <p:xfrm>
          <a:off x="1309392" y="2367438"/>
          <a:ext cx="7883721" cy="161619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627907">
                  <a:extLst>
                    <a:ext uri="{9D8B030D-6E8A-4147-A177-3AD203B41FA5}">
                      <a16:colId xmlns:a16="http://schemas.microsoft.com/office/drawing/2014/main" val="1222904560"/>
                    </a:ext>
                  </a:extLst>
                </a:gridCol>
                <a:gridCol w="2627907">
                  <a:extLst>
                    <a:ext uri="{9D8B030D-6E8A-4147-A177-3AD203B41FA5}">
                      <a16:colId xmlns:a16="http://schemas.microsoft.com/office/drawing/2014/main" val="3111015939"/>
                    </a:ext>
                  </a:extLst>
                </a:gridCol>
                <a:gridCol w="2627907">
                  <a:extLst>
                    <a:ext uri="{9D8B030D-6E8A-4147-A177-3AD203B41FA5}">
                      <a16:colId xmlns:a16="http://schemas.microsoft.com/office/drawing/2014/main" val="2333810263"/>
                    </a:ext>
                  </a:extLst>
                </a:gridCol>
              </a:tblGrid>
              <a:tr h="329434">
                <a:tc>
                  <a:txBody>
                    <a:bodyPr/>
                    <a:lstStyle/>
                    <a:p>
                      <a:r>
                        <a:rPr lang="es-ES" sz="1400"/>
                        <a:t>Tipo de contribuyente</a:t>
                      </a:r>
                      <a:endParaRPr lang="es-BO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/>
                        <a:t>% del PNC</a:t>
                      </a:r>
                      <a:endParaRPr lang="es-BO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/>
                        <a:t>% de recaudación</a:t>
                      </a:r>
                      <a:endParaRPr lang="es-BO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1010237"/>
                  </a:ext>
                </a:extLst>
              </a:tr>
              <a:tr h="329434">
                <a:tc>
                  <a:txBody>
                    <a:bodyPr/>
                    <a:lstStyle/>
                    <a:p>
                      <a:r>
                        <a:rPr lang="es-ES" sz="1400"/>
                        <a:t>PRICO</a:t>
                      </a:r>
                      <a:endParaRPr lang="es-BO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/>
                        <a:t>0,2%</a:t>
                      </a:r>
                      <a:endParaRPr lang="es-BO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/>
                        <a:t>44,50%</a:t>
                      </a:r>
                      <a:endParaRPr lang="es-BO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7329553"/>
                  </a:ext>
                </a:extLst>
              </a:tr>
              <a:tr h="329434">
                <a:tc>
                  <a:txBody>
                    <a:bodyPr/>
                    <a:lstStyle/>
                    <a:p>
                      <a:r>
                        <a:rPr lang="es-ES" sz="1400"/>
                        <a:t>GRACO</a:t>
                      </a:r>
                      <a:endParaRPr lang="es-BO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/>
                        <a:t>1,21%</a:t>
                      </a:r>
                      <a:endParaRPr lang="es-BO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/>
                        <a:t>36,59%</a:t>
                      </a:r>
                      <a:endParaRPr lang="es-BO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7500171"/>
                  </a:ext>
                </a:extLst>
              </a:tr>
              <a:tr h="313945">
                <a:tc>
                  <a:txBody>
                    <a:bodyPr/>
                    <a:lstStyle/>
                    <a:p>
                      <a:r>
                        <a:rPr lang="es-ES" sz="1400"/>
                        <a:t>RESTO</a:t>
                      </a:r>
                      <a:endParaRPr lang="es-BO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/>
                        <a:t>70,46%</a:t>
                      </a:r>
                      <a:endParaRPr lang="es-BO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/>
                        <a:t>18,71%</a:t>
                      </a:r>
                      <a:endParaRPr lang="es-BO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067801"/>
                  </a:ext>
                </a:extLst>
              </a:tr>
              <a:tr h="313945">
                <a:tc>
                  <a:txBody>
                    <a:bodyPr/>
                    <a:lstStyle/>
                    <a:p>
                      <a:r>
                        <a:rPr lang="es-ES" sz="1400"/>
                        <a:t>Regímenes especiales</a:t>
                      </a:r>
                      <a:endParaRPr lang="es-BO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/>
                        <a:t>28,31%</a:t>
                      </a:r>
                      <a:endParaRPr lang="es-BO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/>
                        <a:t>0,20%</a:t>
                      </a:r>
                      <a:endParaRPr lang="es-BO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776929"/>
                  </a:ext>
                </a:extLst>
              </a:tr>
            </a:tbl>
          </a:graphicData>
        </a:graphic>
      </p:graphicFrame>
      <p:pic>
        <p:nvPicPr>
          <p:cNvPr id="12" name="Gráfico 11" descr="Mujer con relleno sólido">
            <a:extLst>
              <a:ext uri="{FF2B5EF4-FFF2-40B4-BE49-F238E27FC236}">
                <a16:creationId xmlns:a16="http://schemas.microsoft.com/office/drawing/2014/main" id="{4D9C9549-92D2-1F0B-5E9D-D337FBAD61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96724" y="4349683"/>
            <a:ext cx="540000" cy="540000"/>
          </a:xfrm>
          <a:prstGeom prst="rect">
            <a:avLst/>
          </a:prstGeom>
        </p:spPr>
      </p:pic>
      <p:pic>
        <p:nvPicPr>
          <p:cNvPr id="16" name="Gráfico 15" descr="Central de energía con relleno sólido">
            <a:extLst>
              <a:ext uri="{FF2B5EF4-FFF2-40B4-BE49-F238E27FC236}">
                <a16:creationId xmlns:a16="http://schemas.microsoft.com/office/drawing/2014/main" id="{85DBEB8E-3D0E-D558-7C99-B46ED25C1C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15236" y="4349683"/>
            <a:ext cx="540000" cy="515217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847284A2-C25E-D3AA-A713-090C43362AC8}"/>
              </a:ext>
            </a:extLst>
          </p:cNvPr>
          <p:cNvSpPr txBox="1"/>
          <p:nvPr/>
        </p:nvSpPr>
        <p:spPr>
          <a:xfrm>
            <a:off x="648744" y="5246834"/>
            <a:ext cx="966685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/>
              <a:t>% Padrón</a:t>
            </a:r>
          </a:p>
          <a:p>
            <a:pPr algn="ctr"/>
            <a:r>
              <a:rPr lang="es-ES" sz="1400"/>
              <a:t>9,5%</a:t>
            </a:r>
            <a:endParaRPr lang="es-BO" sz="140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2B13FA7-22B1-24EE-9438-2744FC370990}"/>
              </a:ext>
            </a:extLst>
          </p:cNvPr>
          <p:cNvSpPr txBox="1"/>
          <p:nvPr/>
        </p:nvSpPr>
        <p:spPr>
          <a:xfrm>
            <a:off x="4475015" y="5200050"/>
            <a:ext cx="966685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/>
              <a:t>% Padrón</a:t>
            </a:r>
          </a:p>
          <a:p>
            <a:pPr algn="ctr"/>
            <a:r>
              <a:rPr lang="es-ES" sz="1400"/>
              <a:t>35,9%</a:t>
            </a:r>
            <a:endParaRPr lang="es-BO" sz="140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BFA067F-CA26-B93F-274D-CB346989776D}"/>
              </a:ext>
            </a:extLst>
          </p:cNvPr>
          <p:cNvSpPr txBox="1"/>
          <p:nvPr/>
        </p:nvSpPr>
        <p:spPr>
          <a:xfrm>
            <a:off x="8208730" y="5246270"/>
            <a:ext cx="1141272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/>
              <a:t>% Padrón</a:t>
            </a:r>
          </a:p>
          <a:p>
            <a:pPr algn="ctr"/>
            <a:r>
              <a:rPr lang="es-ES" sz="1400"/>
              <a:t>54,5%</a:t>
            </a:r>
            <a:endParaRPr lang="es-BO" sz="1400"/>
          </a:p>
        </p:txBody>
      </p:sp>
      <p:graphicFrame>
        <p:nvGraphicFramePr>
          <p:cNvPr id="22" name="Tabla 8">
            <a:extLst>
              <a:ext uri="{FF2B5EF4-FFF2-40B4-BE49-F238E27FC236}">
                <a16:creationId xmlns:a16="http://schemas.microsoft.com/office/drawing/2014/main" id="{40FB3B15-4C9E-82A5-7497-2A3A3C27C1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447295"/>
              </p:ext>
            </p:extLst>
          </p:nvPr>
        </p:nvGraphicFramePr>
        <p:xfrm>
          <a:off x="267338" y="6028168"/>
          <a:ext cx="2084109" cy="518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4109">
                  <a:extLst>
                    <a:ext uri="{9D8B030D-6E8A-4147-A177-3AD203B41FA5}">
                      <a16:colId xmlns:a16="http://schemas.microsoft.com/office/drawing/2014/main" val="3438808336"/>
                    </a:ext>
                  </a:extLst>
                </a:gridCol>
              </a:tblGrid>
              <a:tr h="307777">
                <a:tc>
                  <a:txBody>
                    <a:bodyPr/>
                    <a:lstStyle/>
                    <a:p>
                      <a:pPr algn="ctr"/>
                      <a:r>
                        <a:rPr lang="es-ES" sz="1400" b="0"/>
                        <a:t>Régimen Tributario simplificado</a:t>
                      </a:r>
                      <a:endParaRPr lang="es-BO" sz="14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543901"/>
                  </a:ext>
                </a:extLst>
              </a:tr>
            </a:tbl>
          </a:graphicData>
        </a:graphic>
      </p:graphicFrame>
      <p:graphicFrame>
        <p:nvGraphicFramePr>
          <p:cNvPr id="23" name="Tabla 8">
            <a:extLst>
              <a:ext uri="{FF2B5EF4-FFF2-40B4-BE49-F238E27FC236}">
                <a16:creationId xmlns:a16="http://schemas.microsoft.com/office/drawing/2014/main" id="{8D0D4DE1-99BB-AA6D-3A5A-CB03BABFF4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812813"/>
              </p:ext>
            </p:extLst>
          </p:nvPr>
        </p:nvGraphicFramePr>
        <p:xfrm>
          <a:off x="2575886" y="6028168"/>
          <a:ext cx="2014565" cy="518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14565">
                  <a:extLst>
                    <a:ext uri="{9D8B030D-6E8A-4147-A177-3AD203B41FA5}">
                      <a16:colId xmlns:a16="http://schemas.microsoft.com/office/drawing/2014/main" val="3438808336"/>
                    </a:ext>
                  </a:extLst>
                </a:gridCol>
              </a:tblGrid>
              <a:tr h="307777">
                <a:tc>
                  <a:txBody>
                    <a:bodyPr/>
                    <a:lstStyle/>
                    <a:p>
                      <a:pPr algn="ctr"/>
                      <a:r>
                        <a:rPr lang="es-ES" sz="1400" b="0"/>
                        <a:t>Régimen Agropecuario Unificado</a:t>
                      </a:r>
                      <a:endParaRPr lang="es-BO" sz="14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543901"/>
                  </a:ext>
                </a:extLst>
              </a:tr>
            </a:tbl>
          </a:graphicData>
        </a:graphic>
      </p:graphicFrame>
      <p:graphicFrame>
        <p:nvGraphicFramePr>
          <p:cNvPr id="24" name="Tabla 8">
            <a:extLst>
              <a:ext uri="{FF2B5EF4-FFF2-40B4-BE49-F238E27FC236}">
                <a16:creationId xmlns:a16="http://schemas.microsoft.com/office/drawing/2014/main" id="{04C232E2-1D61-0881-CFC3-28118C91D8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388735"/>
              </p:ext>
            </p:extLst>
          </p:nvPr>
        </p:nvGraphicFramePr>
        <p:xfrm>
          <a:off x="4818716" y="6028168"/>
          <a:ext cx="2014565" cy="518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14565">
                  <a:extLst>
                    <a:ext uri="{9D8B030D-6E8A-4147-A177-3AD203B41FA5}">
                      <a16:colId xmlns:a16="http://schemas.microsoft.com/office/drawing/2014/main" val="3438808336"/>
                    </a:ext>
                  </a:extLst>
                </a:gridCol>
              </a:tblGrid>
              <a:tr h="307777">
                <a:tc>
                  <a:txBody>
                    <a:bodyPr/>
                    <a:lstStyle/>
                    <a:p>
                      <a:pPr algn="ctr"/>
                      <a:r>
                        <a:rPr lang="es-ES" sz="1400" b="0"/>
                        <a:t>Sistema tributario integrado</a:t>
                      </a:r>
                      <a:endParaRPr lang="es-BO" sz="14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543901"/>
                  </a:ext>
                </a:extLst>
              </a:tr>
            </a:tbl>
          </a:graphicData>
        </a:graphic>
      </p:graphicFrame>
      <p:graphicFrame>
        <p:nvGraphicFramePr>
          <p:cNvPr id="25" name="Tabla 8">
            <a:extLst>
              <a:ext uri="{FF2B5EF4-FFF2-40B4-BE49-F238E27FC236}">
                <a16:creationId xmlns:a16="http://schemas.microsoft.com/office/drawing/2014/main" id="{90D526B8-BDED-DFAA-5502-DC3956FD6E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314012"/>
              </p:ext>
            </p:extLst>
          </p:nvPr>
        </p:nvGraphicFramePr>
        <p:xfrm>
          <a:off x="7053894" y="6182727"/>
          <a:ext cx="2014565" cy="30777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14565">
                  <a:extLst>
                    <a:ext uri="{9D8B030D-6E8A-4147-A177-3AD203B41FA5}">
                      <a16:colId xmlns:a16="http://schemas.microsoft.com/office/drawing/2014/main" val="3438808336"/>
                    </a:ext>
                  </a:extLst>
                </a:gridCol>
              </a:tblGrid>
              <a:tr h="307777">
                <a:tc>
                  <a:txBody>
                    <a:bodyPr/>
                    <a:lstStyle/>
                    <a:p>
                      <a:pPr algn="ctr"/>
                      <a:r>
                        <a:rPr lang="es-ES" sz="1400" b="0"/>
                        <a:t>Régimen general</a:t>
                      </a:r>
                      <a:endParaRPr lang="es-BO" sz="14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543901"/>
                  </a:ext>
                </a:extLst>
              </a:tr>
            </a:tbl>
          </a:graphicData>
        </a:graphic>
      </p:graphicFrame>
      <p:graphicFrame>
        <p:nvGraphicFramePr>
          <p:cNvPr id="26" name="Tabla 8">
            <a:extLst>
              <a:ext uri="{FF2B5EF4-FFF2-40B4-BE49-F238E27FC236}">
                <a16:creationId xmlns:a16="http://schemas.microsoft.com/office/drawing/2014/main" id="{1BA96994-9DF0-CB23-15CA-36DD8FB2E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424135"/>
              </p:ext>
            </p:extLst>
          </p:nvPr>
        </p:nvGraphicFramePr>
        <p:xfrm>
          <a:off x="9296724" y="6182727"/>
          <a:ext cx="2014565" cy="30777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4565">
                  <a:extLst>
                    <a:ext uri="{9D8B030D-6E8A-4147-A177-3AD203B41FA5}">
                      <a16:colId xmlns:a16="http://schemas.microsoft.com/office/drawing/2014/main" val="3438808336"/>
                    </a:ext>
                  </a:extLst>
                </a:gridCol>
              </a:tblGrid>
              <a:tr h="307777">
                <a:tc>
                  <a:txBody>
                    <a:bodyPr/>
                    <a:lstStyle/>
                    <a:p>
                      <a:pPr algn="ctr"/>
                      <a:r>
                        <a:rPr lang="es-ES" sz="1400" b="0"/>
                        <a:t>Régimen SIETE</a:t>
                      </a:r>
                      <a:endParaRPr lang="es-BO" sz="14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543901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9318E558-5B0E-2975-35EB-F7AE80BD8ED7}"/>
              </a:ext>
            </a:extLst>
          </p:cNvPr>
          <p:cNvSpPr txBox="1"/>
          <p:nvPr/>
        </p:nvSpPr>
        <p:spPr>
          <a:xfrm>
            <a:off x="1709504" y="5252531"/>
            <a:ext cx="1434358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/>
              <a:t>% Recaudación</a:t>
            </a:r>
          </a:p>
          <a:p>
            <a:pPr algn="ctr"/>
            <a:r>
              <a:rPr lang="es-ES" sz="1400"/>
              <a:t>89,49 %</a:t>
            </a:r>
            <a:endParaRPr lang="es-BO" sz="140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6904A6-9A81-7C64-DA6D-1CD2AE9A11B9}"/>
              </a:ext>
            </a:extLst>
          </p:cNvPr>
          <p:cNvSpPr txBox="1"/>
          <p:nvPr/>
        </p:nvSpPr>
        <p:spPr>
          <a:xfrm>
            <a:off x="968057" y="4842735"/>
            <a:ext cx="1434358" cy="30777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/>
              <a:t>Per. Jurídica </a:t>
            </a:r>
            <a:endParaRPr lang="es-BO" sz="140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BE1D6BA-7AD5-FAE4-A312-725BD3C71A92}"/>
              </a:ext>
            </a:extLst>
          </p:cNvPr>
          <p:cNvSpPr txBox="1"/>
          <p:nvPr/>
        </p:nvSpPr>
        <p:spPr>
          <a:xfrm>
            <a:off x="5619536" y="5211413"/>
            <a:ext cx="1434358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/>
              <a:t>% Recaudación</a:t>
            </a:r>
          </a:p>
          <a:p>
            <a:pPr algn="ctr"/>
            <a:r>
              <a:rPr lang="es-ES" sz="1400"/>
              <a:t>7,62%</a:t>
            </a:r>
            <a:endParaRPr lang="es-BO" sz="140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FA979E0-61EC-899C-55FB-813DA0ACFC6C}"/>
              </a:ext>
            </a:extLst>
          </p:cNvPr>
          <p:cNvSpPr txBox="1"/>
          <p:nvPr/>
        </p:nvSpPr>
        <p:spPr>
          <a:xfrm>
            <a:off x="4475015" y="4842735"/>
            <a:ext cx="1895049" cy="30777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ES" sz="1400" b="1" err="1"/>
              <a:t>Emp</a:t>
            </a:r>
            <a:r>
              <a:rPr lang="es-ES" sz="1400" b="1"/>
              <a:t>. Unipersonal  </a:t>
            </a:r>
            <a:endParaRPr lang="es-BO" sz="14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C85A3A7-98FC-AF18-C65E-D7D678DD55EA}"/>
              </a:ext>
            </a:extLst>
          </p:cNvPr>
          <p:cNvSpPr txBox="1"/>
          <p:nvPr/>
        </p:nvSpPr>
        <p:spPr>
          <a:xfrm>
            <a:off x="8849545" y="4918212"/>
            <a:ext cx="1434358" cy="30777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BO" sz="1400" b="1"/>
              <a:t>Per. Natural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4915E3D-2286-73F3-CD67-A17689337C66}"/>
              </a:ext>
            </a:extLst>
          </p:cNvPr>
          <p:cNvSpPr txBox="1"/>
          <p:nvPr/>
        </p:nvSpPr>
        <p:spPr>
          <a:xfrm>
            <a:off x="9604808" y="5246270"/>
            <a:ext cx="1434357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/>
              <a:t>% Recaudación</a:t>
            </a:r>
          </a:p>
          <a:p>
            <a:pPr algn="ctr"/>
            <a:r>
              <a:rPr lang="es-ES" sz="1400"/>
              <a:t>2,86 %</a:t>
            </a:r>
            <a:endParaRPr lang="es-BO" sz="1400"/>
          </a:p>
        </p:txBody>
      </p:sp>
      <p:pic>
        <p:nvPicPr>
          <p:cNvPr id="17" name="Gráfico 16" descr="Trabajar desde casa Wi-Fi contorno">
            <a:extLst>
              <a:ext uri="{FF2B5EF4-FFF2-40B4-BE49-F238E27FC236}">
                <a16:creationId xmlns:a16="http://schemas.microsoft.com/office/drawing/2014/main" id="{A6B5CE16-2666-8F13-2816-60ED37B00A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60822" y="4077353"/>
            <a:ext cx="717427" cy="717427"/>
          </a:xfrm>
          <a:prstGeom prst="rect">
            <a:avLst/>
          </a:prstGeom>
        </p:spPr>
      </p:pic>
      <p:pic>
        <p:nvPicPr>
          <p:cNvPr id="27" name="Gráfico 26" descr="Mujer con relleno sólido">
            <a:extLst>
              <a:ext uri="{FF2B5EF4-FFF2-40B4-BE49-F238E27FC236}">
                <a16:creationId xmlns:a16="http://schemas.microsoft.com/office/drawing/2014/main" id="{24CC1C10-8133-5442-56DC-B7431C8A3B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49535" y="4360255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34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063084B6-907B-F7A0-A476-90DE935E67CC}"/>
              </a:ext>
            </a:extLst>
          </p:cNvPr>
          <p:cNvGrpSpPr/>
          <p:nvPr/>
        </p:nvGrpSpPr>
        <p:grpSpPr>
          <a:xfrm>
            <a:off x="457528" y="190986"/>
            <a:ext cx="8035307" cy="928626"/>
            <a:chOff x="495985" y="221251"/>
            <a:chExt cx="5087244" cy="928626"/>
          </a:xfrm>
        </p:grpSpPr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1FB79493-4CE0-592C-673D-45B2DF8458B0}"/>
                </a:ext>
              </a:extLst>
            </p:cNvPr>
            <p:cNvSpPr/>
            <p:nvPr/>
          </p:nvSpPr>
          <p:spPr>
            <a:xfrm>
              <a:off x="495985" y="397761"/>
              <a:ext cx="5087244" cy="752116"/>
            </a:xfrm>
            <a:prstGeom prst="rect">
              <a:avLst/>
            </a:prstGeom>
            <a:solidFill>
              <a:srgbClr val="4BA4DC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" name="Título 1">
              <a:extLst>
                <a:ext uri="{FF2B5EF4-FFF2-40B4-BE49-F238E27FC236}">
                  <a16:creationId xmlns:a16="http://schemas.microsoft.com/office/drawing/2014/main" id="{5C5EDD56-67F3-7C98-5B76-AF2E1FA7C580}"/>
                </a:ext>
              </a:extLst>
            </p:cNvPr>
            <p:cNvSpPr txBox="1">
              <a:spLocks/>
            </p:cNvSpPr>
            <p:nvPr/>
          </p:nvSpPr>
          <p:spPr>
            <a:xfrm>
              <a:off x="495985" y="221251"/>
              <a:ext cx="5087244" cy="75211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 Light" panose="020B0304020202020204" pitchFamily="34" charset="0"/>
                  <a:ea typeface="+mj-ea"/>
                  <a:cs typeface="Calibri Light" panose="020F0302020204030204" pitchFamily="34" charset="0"/>
                  <a:sym typeface="Helvetica" charset="0"/>
                </a:rPr>
                <a:t>Diagnostico de los negocios digitales y el emprendimiento en Bolivia</a:t>
              </a:r>
              <a:endParaRPr kumimoji="0" lang="en-US" sz="20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 panose="020B0304020202020204" pitchFamily="34" charset="0"/>
                <a:ea typeface="+mj-ea"/>
                <a:cs typeface="Calibri Light" panose="020F0302020204030204" pitchFamily="34" charset="0"/>
              </a:endParaRPr>
            </a:p>
          </p:txBody>
        </p:sp>
      </p:grp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B1B0E1E3-52B8-005D-F5E9-44B29E498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325" y="5877079"/>
            <a:ext cx="528828" cy="63704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F7CAB5F-0F57-D8B3-0564-7773DA84A22B}"/>
              </a:ext>
            </a:extLst>
          </p:cNvPr>
          <p:cNvSpPr txBox="1"/>
          <p:nvPr/>
        </p:nvSpPr>
        <p:spPr>
          <a:xfrm>
            <a:off x="457527" y="1296122"/>
            <a:ext cx="11039529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BO"/>
            </a:defPPr>
            <a:lvl1pPr algn="just">
              <a:defRPr kern="0">
                <a:solidFill>
                  <a:srgbClr val="898989"/>
                </a:solidFill>
                <a:latin typeface="Arial Nova Light" panose="020B0304020202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s-BO">
                <a:solidFill>
                  <a:srgbClr val="2176A5"/>
                </a:solidFill>
              </a:rPr>
              <a:t>¿Modelos de negocio digitales?</a:t>
            </a:r>
          </a:p>
          <a:p>
            <a:endParaRPr lang="es-BO" sz="1000">
              <a:solidFill>
                <a:srgbClr val="2176A5"/>
              </a:solidFill>
            </a:endParaRPr>
          </a:p>
          <a:p>
            <a:r>
              <a:rPr lang="es-BO" sz="1600">
                <a:solidFill>
                  <a:schemeClr val="tx1"/>
                </a:solidFill>
              </a:rPr>
              <a:t>Ejecución de negocios sin presencia física, automatización, prestación de servicio de manera digital, uso de activos intangibles. En el </a:t>
            </a:r>
            <a:r>
              <a:rPr lang="es-ES" sz="1600">
                <a:solidFill>
                  <a:schemeClr val="tx1"/>
                </a:solidFill>
              </a:rPr>
              <a:t>Clasificador de Actividades Económicas del Padrón Nacional de Contribuyentes Biométrico Digital se reconocieron:</a:t>
            </a:r>
          </a:p>
          <a:p>
            <a:endParaRPr lang="es-ES" sz="160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sz="1600">
                <a:solidFill>
                  <a:schemeClr val="tx1"/>
                </a:solidFill>
              </a:rPr>
              <a:t>Intermediación en la venta de bienes y servicios, a través de medios digitales</a:t>
            </a:r>
          </a:p>
          <a:p>
            <a:pPr marL="285750" indent="-285750">
              <a:buFontTx/>
              <a:buChar char="-"/>
            </a:pPr>
            <a:r>
              <a:rPr lang="es-ES" sz="1600">
                <a:solidFill>
                  <a:schemeClr val="tx1"/>
                </a:solidFill>
              </a:rPr>
              <a:t>Suministro de contenido</a:t>
            </a:r>
          </a:p>
          <a:p>
            <a:pPr marL="285750" indent="-285750">
              <a:buFontTx/>
              <a:buChar char="-"/>
            </a:pPr>
            <a:r>
              <a:rPr lang="es-ES" sz="1600">
                <a:solidFill>
                  <a:schemeClr val="tx1"/>
                </a:solidFill>
              </a:rPr>
              <a:t>Tecnología de nube</a:t>
            </a:r>
          </a:p>
          <a:p>
            <a:pPr marL="285750" indent="-285750">
              <a:buFontTx/>
              <a:buChar char="-"/>
            </a:pPr>
            <a:r>
              <a:rPr lang="es-ES" sz="1600">
                <a:solidFill>
                  <a:schemeClr val="tx1"/>
                </a:solidFill>
              </a:rPr>
              <a:t>Gestión de publicidad en línea</a:t>
            </a:r>
          </a:p>
          <a:p>
            <a:pPr marL="285750" indent="-285750">
              <a:buFontTx/>
              <a:buChar char="-"/>
            </a:pPr>
            <a:r>
              <a:rPr lang="es-ES" sz="1600">
                <a:solidFill>
                  <a:schemeClr val="tx1"/>
                </a:solidFill>
              </a:rPr>
              <a:t>Servicios vinculados a la apuesta y al juego</a:t>
            </a:r>
          </a:p>
          <a:p>
            <a:pPr marL="285750" indent="-285750">
              <a:buFontTx/>
              <a:buChar char="-"/>
            </a:pPr>
            <a:endParaRPr lang="es-ES" sz="1600">
              <a:solidFill>
                <a:schemeClr val="tx1"/>
              </a:solidFill>
            </a:endParaRPr>
          </a:p>
          <a:p>
            <a:r>
              <a:rPr lang="es-ES" sz="1600">
                <a:solidFill>
                  <a:schemeClr val="tx1"/>
                </a:solidFill>
              </a:rPr>
              <a:t>Se ejecutan a través de vehículos denominados empresas emergentes o </a:t>
            </a:r>
            <a:r>
              <a:rPr lang="es-ES" sz="1600" i="1">
                <a:solidFill>
                  <a:schemeClr val="tx1"/>
                </a:solidFill>
              </a:rPr>
              <a:t>“</a:t>
            </a:r>
            <a:r>
              <a:rPr lang="es-ES" sz="1600" i="1" err="1">
                <a:solidFill>
                  <a:schemeClr val="tx1"/>
                </a:solidFill>
              </a:rPr>
              <a:t>Start</a:t>
            </a:r>
            <a:r>
              <a:rPr lang="es-ES" sz="1600" i="1">
                <a:solidFill>
                  <a:schemeClr val="tx1"/>
                </a:solidFill>
              </a:rPr>
              <a:t>-ups” (alrededor de 200 en Bolivia)</a:t>
            </a:r>
            <a:endParaRPr lang="es-BO" sz="1600" i="1">
              <a:solidFill>
                <a:schemeClr val="tx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328B23E-E295-026F-9E0F-FEA9BF95FD2F}"/>
              </a:ext>
            </a:extLst>
          </p:cNvPr>
          <p:cNvSpPr txBox="1"/>
          <p:nvPr/>
        </p:nvSpPr>
        <p:spPr>
          <a:xfrm>
            <a:off x="457527" y="4685657"/>
            <a:ext cx="110395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BO"/>
            </a:defPPr>
            <a:lvl1pPr algn="just">
              <a:defRPr kern="0">
                <a:solidFill>
                  <a:srgbClr val="898989"/>
                </a:solidFill>
                <a:latin typeface="Arial Nova Light" panose="020B0304020202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s-BO">
                <a:solidFill>
                  <a:srgbClr val="2176A5"/>
                </a:solidFill>
              </a:rPr>
              <a:t>Fases de las empresas emergentes</a:t>
            </a:r>
          </a:p>
          <a:p>
            <a:endParaRPr lang="es-BO" sz="1000">
              <a:solidFill>
                <a:srgbClr val="2176A5"/>
              </a:solidFill>
            </a:endParaRPr>
          </a:p>
          <a:p>
            <a:r>
              <a:rPr lang="es-BO" sz="1600">
                <a:solidFill>
                  <a:schemeClr val="tx1"/>
                </a:solidFill>
              </a:rPr>
              <a:t>Etapa semilla 	Etapa temprana	 Etapa de crecimiento 	Etapa expansión 	        Etapa de salida</a:t>
            </a:r>
          </a:p>
        </p:txBody>
      </p:sp>
      <p:pic>
        <p:nvPicPr>
          <p:cNvPr id="1026" name="Picture 2" descr="Imágenes de Semillas Dibujo - Descarga gratuita en Freepik">
            <a:extLst>
              <a:ext uri="{FF2B5EF4-FFF2-40B4-BE49-F238E27FC236}">
                <a16:creationId xmlns:a16="http://schemas.microsoft.com/office/drawing/2014/main" id="{B6CAC81D-DE97-3388-496C-405C104A6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77" y="5735509"/>
            <a:ext cx="1076605" cy="6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bujo Simple De La Semilla Del Brote Brote Verde De La Historieta  Ilustración del Vector - Ilustración de hoja, crecimiento: 115133552">
            <a:extLst>
              <a:ext uri="{FF2B5EF4-FFF2-40B4-BE49-F238E27FC236}">
                <a16:creationId xmlns:a16="http://schemas.microsoft.com/office/drawing/2014/main" id="{57041DCC-F4A4-0F33-0488-4C93F6A00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5" t="5517" r="19585" b="21085"/>
          <a:stretch/>
        </p:blipFill>
        <p:spPr bwMode="auto">
          <a:xfrm>
            <a:off x="2933078" y="5595681"/>
            <a:ext cx="657225" cy="77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n En Color De Dibujos Animados De Plantas Con Hojas En La Ilustración  De Vector De Crecimiento Ilustraciones Svg, Vectoriales, Clip Art  Vectorizado Libre De Derechos. Image 78496592.">
            <a:extLst>
              <a:ext uri="{FF2B5EF4-FFF2-40B4-BE49-F238E27FC236}">
                <a16:creationId xmlns:a16="http://schemas.microsoft.com/office/drawing/2014/main" id="{778772DD-BDF9-C56C-683F-0D6F33870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900" y="5541585"/>
            <a:ext cx="890234" cy="89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lantas dibujo animado Imágenes vectoriales de stock - Alamy">
            <a:extLst>
              <a:ext uri="{FF2B5EF4-FFF2-40B4-BE49-F238E27FC236}">
                <a16:creationId xmlns:a16="http://schemas.microsoft.com/office/drawing/2014/main" id="{5642C3BA-8997-CF46-7C61-9EB0FA6F75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98" b="10287"/>
          <a:stretch/>
        </p:blipFill>
        <p:spPr bwMode="auto">
          <a:xfrm>
            <a:off x="7011731" y="5517590"/>
            <a:ext cx="890235" cy="99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lustración de árbol de hojas verdes, dibujos animados de árboles, dibujos  animados de árboles, hoja, hierba png | PNGEgg">
            <a:extLst>
              <a:ext uri="{FF2B5EF4-FFF2-40B4-BE49-F238E27FC236}">
                <a16:creationId xmlns:a16="http://schemas.microsoft.com/office/drawing/2014/main" id="{F80C29EE-3104-8BC5-03C6-58F7EED75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10" b="95547" l="1471" r="89706">
                        <a14:foregroundMark x1="21569" y1="27126" x2="21569" y2="27126"/>
                        <a14:foregroundMark x1="21569" y1="27126" x2="21569" y2="27126"/>
                        <a14:foregroundMark x1="33333" y1="19433" x2="33333" y2="19433"/>
                        <a14:foregroundMark x1="33333" y1="19433" x2="33333" y2="19433"/>
                        <a14:foregroundMark x1="17157" y1="53441" x2="17157" y2="53441"/>
                        <a14:foregroundMark x1="17157" y1="53441" x2="17157" y2="53441"/>
                        <a14:foregroundMark x1="17157" y1="53441" x2="17157" y2="53441"/>
                        <a14:foregroundMark x1="17157" y1="53441" x2="17157" y2="53441"/>
                        <a14:foregroundMark x1="46569" y1="25911" x2="46569" y2="25911"/>
                        <a14:foregroundMark x1="34804" y1="8502" x2="34804" y2="8502"/>
                        <a14:foregroundMark x1="13235" y1="28340" x2="13235" y2="28340"/>
                        <a14:foregroundMark x1="3922" y1="32794" x2="3922" y2="32794"/>
                        <a14:foregroundMark x1="1471" y1="37247" x2="1471" y2="37247"/>
                        <a14:foregroundMark x1="41176" y1="93117" x2="41176" y2="93117"/>
                        <a14:foregroundMark x1="90686" y1="30364" x2="90686" y2="30364"/>
                        <a14:foregroundMark x1="90686" y1="21457" x2="90686" y2="21457"/>
                        <a14:foregroundMark x1="90686" y1="18219" x2="90686" y2="18219"/>
                        <a14:foregroundMark x1="90686" y1="20648" x2="90686" y2="20648"/>
                        <a14:foregroundMark x1="44118" y1="4049" x2="44118" y2="4049"/>
                        <a14:foregroundMark x1="58824" y1="5263" x2="58824" y2="5263"/>
                        <a14:foregroundMark x1="58824" y1="2834" x2="58824" y2="2834"/>
                        <a14:foregroundMark x1="57353" y1="2834" x2="57353" y2="2834"/>
                        <a14:foregroundMark x1="50490" y1="5263" x2="50490" y2="5263"/>
                        <a14:foregroundMark x1="53431" y1="810" x2="53431" y2="810"/>
                        <a14:foregroundMark x1="30882" y1="95547" x2="30882" y2="95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51" y="5567381"/>
            <a:ext cx="714375" cy="86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40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063084B6-907B-F7A0-A476-90DE935E67CC}"/>
              </a:ext>
            </a:extLst>
          </p:cNvPr>
          <p:cNvGrpSpPr/>
          <p:nvPr/>
        </p:nvGrpSpPr>
        <p:grpSpPr>
          <a:xfrm>
            <a:off x="457528" y="190986"/>
            <a:ext cx="8035307" cy="928626"/>
            <a:chOff x="495985" y="221251"/>
            <a:chExt cx="5087244" cy="928626"/>
          </a:xfrm>
        </p:grpSpPr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1FB79493-4CE0-592C-673D-45B2DF8458B0}"/>
                </a:ext>
              </a:extLst>
            </p:cNvPr>
            <p:cNvSpPr/>
            <p:nvPr/>
          </p:nvSpPr>
          <p:spPr>
            <a:xfrm>
              <a:off x="495985" y="397761"/>
              <a:ext cx="5087244" cy="752116"/>
            </a:xfrm>
            <a:prstGeom prst="rect">
              <a:avLst/>
            </a:prstGeom>
            <a:solidFill>
              <a:srgbClr val="4BA4DC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" name="Título 1">
              <a:extLst>
                <a:ext uri="{FF2B5EF4-FFF2-40B4-BE49-F238E27FC236}">
                  <a16:creationId xmlns:a16="http://schemas.microsoft.com/office/drawing/2014/main" id="{5C5EDD56-67F3-7C98-5B76-AF2E1FA7C580}"/>
                </a:ext>
              </a:extLst>
            </p:cNvPr>
            <p:cNvSpPr txBox="1">
              <a:spLocks/>
            </p:cNvSpPr>
            <p:nvPr/>
          </p:nvSpPr>
          <p:spPr>
            <a:xfrm>
              <a:off x="495985" y="221251"/>
              <a:ext cx="5087244" cy="75211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ova Light" panose="020B0304020202020204" pitchFamily="34" charset="0"/>
                  <a:ea typeface="+mj-ea"/>
                  <a:cs typeface="Calibri Light" panose="020F0302020204030204" pitchFamily="34" charset="0"/>
                  <a:sym typeface="Helvetica" charset="0"/>
                </a:rPr>
                <a:t>Resultado de los Grupos Focales</a:t>
              </a:r>
              <a:endParaRPr kumimoji="0" lang="en-US" sz="20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 Light" panose="020B0304020202020204" pitchFamily="34" charset="0"/>
                <a:ea typeface="+mj-ea"/>
                <a:cs typeface="Calibri Light" panose="020F0302020204030204" pitchFamily="34" charset="0"/>
              </a:endParaRPr>
            </a:p>
          </p:txBody>
        </p:sp>
      </p:grp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B1B0E1E3-52B8-005D-F5E9-44B29E498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284" y="5993364"/>
            <a:ext cx="528828" cy="63704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FA9AA2A-CD08-4635-5F73-C5CF4F1BDDD2}"/>
              </a:ext>
            </a:extLst>
          </p:cNvPr>
          <p:cNvSpPr txBox="1"/>
          <p:nvPr/>
        </p:nvSpPr>
        <p:spPr>
          <a:xfrm>
            <a:off x="360218" y="6262255"/>
            <a:ext cx="2313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BO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ppolegal.com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32435D0-8AF6-40B1-2FEB-6CE9ED12A8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2894238"/>
              </p:ext>
            </p:extLst>
          </p:nvPr>
        </p:nvGraphicFramePr>
        <p:xfrm>
          <a:off x="694944" y="1359303"/>
          <a:ext cx="10770028" cy="5079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89356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063084B6-907B-F7A0-A476-90DE935E67CC}"/>
              </a:ext>
            </a:extLst>
          </p:cNvPr>
          <p:cNvGrpSpPr/>
          <p:nvPr/>
        </p:nvGrpSpPr>
        <p:grpSpPr>
          <a:xfrm>
            <a:off x="457528" y="190986"/>
            <a:ext cx="8490529" cy="928626"/>
            <a:chOff x="495985" y="221251"/>
            <a:chExt cx="5087244" cy="928626"/>
          </a:xfrm>
        </p:grpSpPr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1FB79493-4CE0-592C-673D-45B2DF8458B0}"/>
                </a:ext>
              </a:extLst>
            </p:cNvPr>
            <p:cNvSpPr/>
            <p:nvPr/>
          </p:nvSpPr>
          <p:spPr>
            <a:xfrm>
              <a:off x="495985" y="397761"/>
              <a:ext cx="5087244" cy="752116"/>
            </a:xfrm>
            <a:prstGeom prst="rect">
              <a:avLst/>
            </a:prstGeom>
            <a:solidFill>
              <a:srgbClr val="4BA4DC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" name="Título 1">
              <a:extLst>
                <a:ext uri="{FF2B5EF4-FFF2-40B4-BE49-F238E27FC236}">
                  <a16:creationId xmlns:a16="http://schemas.microsoft.com/office/drawing/2014/main" id="{5C5EDD56-67F3-7C98-5B76-AF2E1FA7C580}"/>
                </a:ext>
              </a:extLst>
            </p:cNvPr>
            <p:cNvSpPr txBox="1">
              <a:spLocks/>
            </p:cNvSpPr>
            <p:nvPr/>
          </p:nvSpPr>
          <p:spPr>
            <a:xfrm>
              <a:off x="495985" y="221251"/>
              <a:ext cx="5087244" cy="75211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ova Light" panose="020B0304020202020204" pitchFamily="34" charset="0"/>
                  <a:ea typeface="+mj-ea"/>
                  <a:cs typeface="Calibri Light" panose="020F0302020204030204" pitchFamily="34" charset="0"/>
                  <a:sym typeface="Helvetica" charset="0"/>
                </a:rPr>
                <a:t>Teoría de la política fiscal</a:t>
              </a:r>
              <a:endParaRPr kumimoji="0" lang="en-US" sz="20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 Light" panose="020B0304020202020204" pitchFamily="34" charset="0"/>
                <a:ea typeface="+mj-ea"/>
                <a:cs typeface="Calibri Light" panose="020F0302020204030204" pitchFamily="34" charset="0"/>
              </a:endParaRPr>
            </a:p>
          </p:txBody>
        </p:sp>
      </p:grp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B1B0E1E3-52B8-005D-F5E9-44B29E498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572" y="5932989"/>
            <a:ext cx="528828" cy="63704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FA9AA2A-CD08-4635-5F73-C5CF4F1BDDD2}"/>
              </a:ext>
            </a:extLst>
          </p:cNvPr>
          <p:cNvSpPr txBox="1"/>
          <p:nvPr/>
        </p:nvSpPr>
        <p:spPr>
          <a:xfrm>
            <a:off x="360218" y="6262255"/>
            <a:ext cx="2313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BO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ppolegal.com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5399B50-B422-4493-973F-EA2BDA7C935D}"/>
              </a:ext>
            </a:extLst>
          </p:cNvPr>
          <p:cNvSpPr txBox="1"/>
          <p:nvPr/>
        </p:nvSpPr>
        <p:spPr>
          <a:xfrm>
            <a:off x="672027" y="1871507"/>
            <a:ext cx="8134515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BO"/>
            </a:defPPr>
            <a:lvl1pPr algn="just">
              <a:defRPr kern="0">
                <a:solidFill>
                  <a:srgbClr val="898989"/>
                </a:solidFill>
                <a:latin typeface="Arial Nova Light" panose="020B0304020202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s-ES" b="1">
                <a:solidFill>
                  <a:srgbClr val="2176A5"/>
                </a:solidFill>
              </a:rPr>
              <a:t>Para la implementación de cualquier iniciativa de política tributaria, se debe analizar:</a:t>
            </a:r>
          </a:p>
          <a:p>
            <a:endParaRPr lang="es-ES" sz="1600" b="1">
              <a:solidFill>
                <a:srgbClr val="2176A5"/>
              </a:solidFill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ES" sz="1600" b="1">
                <a:solidFill>
                  <a:schemeClr val="accent3">
                    <a:lumMod val="75000"/>
                  </a:schemeClr>
                </a:solidFill>
              </a:rPr>
              <a:t>Viabilidad normativa: </a:t>
            </a:r>
            <a:r>
              <a:rPr lang="es-ES" sz="1600">
                <a:solidFill>
                  <a:schemeClr val="accent3">
                    <a:lumMod val="75000"/>
                  </a:schemeClr>
                </a:solidFill>
              </a:rPr>
              <a:t>no contravención del ordenamiento jurídico actual, normas que respaldan su creación e implementación</a:t>
            </a:r>
          </a:p>
          <a:p>
            <a:pPr>
              <a:buClr>
                <a:srgbClr val="0070C0"/>
              </a:buClr>
            </a:pPr>
            <a:endParaRPr lang="es-ES" sz="160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ES" sz="1600" b="1">
                <a:solidFill>
                  <a:schemeClr val="accent3">
                    <a:lumMod val="75000"/>
                  </a:schemeClr>
                </a:solidFill>
              </a:rPr>
              <a:t>Aceptabilidad política y fiscal: </a:t>
            </a:r>
            <a:r>
              <a:rPr lang="es-ES" sz="1600">
                <a:solidFill>
                  <a:schemeClr val="accent3">
                    <a:lumMod val="75000"/>
                  </a:schemeClr>
                </a:solidFill>
              </a:rPr>
              <a:t>voluntad de las autoridades y la respuesta de la sociedad</a:t>
            </a:r>
          </a:p>
          <a:p>
            <a:pPr>
              <a:buClr>
                <a:srgbClr val="0070C0"/>
              </a:buClr>
            </a:pPr>
            <a:endParaRPr lang="es-ES" sz="160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ES" sz="1600" b="1" err="1">
                <a:solidFill>
                  <a:schemeClr val="accent3">
                    <a:lumMod val="75000"/>
                  </a:schemeClr>
                </a:solidFill>
              </a:rPr>
              <a:t>Implementabilidad</a:t>
            </a:r>
            <a:r>
              <a:rPr lang="es-ES" sz="1600" b="1">
                <a:solidFill>
                  <a:schemeClr val="accent3">
                    <a:lumMod val="75000"/>
                  </a:schemeClr>
                </a:solidFill>
              </a:rPr>
              <a:t> administrativa: </a:t>
            </a:r>
            <a:r>
              <a:rPr lang="es-ES" sz="1600">
                <a:solidFill>
                  <a:schemeClr val="accent3">
                    <a:lumMod val="75000"/>
                  </a:schemeClr>
                </a:solidFill>
              </a:rPr>
              <a:t>si la administración cuenta con procedimientos, recursos y mecanismos (Ley o decreto o resolución)</a:t>
            </a:r>
          </a:p>
          <a:p>
            <a:pPr>
              <a:buClr>
                <a:srgbClr val="0070C0"/>
              </a:buClr>
            </a:pPr>
            <a:endParaRPr lang="es-ES" sz="160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ES" sz="1600" b="1">
                <a:solidFill>
                  <a:schemeClr val="accent3">
                    <a:lumMod val="75000"/>
                  </a:schemeClr>
                </a:solidFill>
              </a:rPr>
              <a:t>Aceptabilidad económica: </a:t>
            </a:r>
            <a:r>
              <a:rPr lang="es-ES" sz="1600">
                <a:solidFill>
                  <a:schemeClr val="accent3">
                    <a:lumMod val="75000"/>
                  </a:schemeClr>
                </a:solidFill>
              </a:rPr>
              <a:t>impacto en la recaudación de la normativa, mayor recaudación o esfuerzo fiscal</a:t>
            </a:r>
          </a:p>
          <a:p>
            <a:endParaRPr lang="es-BO" sz="1600">
              <a:solidFill>
                <a:srgbClr val="2176A5"/>
              </a:solidFill>
            </a:endParaRPr>
          </a:p>
        </p:txBody>
      </p:sp>
      <p:pic>
        <p:nvPicPr>
          <p:cNvPr id="1026" name="Picture 2" descr="Monopolio: definición y características">
            <a:extLst>
              <a:ext uri="{FF2B5EF4-FFF2-40B4-BE49-F238E27FC236}">
                <a16:creationId xmlns:a16="http://schemas.microsoft.com/office/drawing/2014/main" id="{07E1E558-60A1-DC4A-1D96-412BAB05A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193" y="1338944"/>
            <a:ext cx="3121807" cy="450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209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063084B6-907B-F7A0-A476-90DE935E67CC}"/>
              </a:ext>
            </a:extLst>
          </p:cNvPr>
          <p:cNvGrpSpPr/>
          <p:nvPr/>
        </p:nvGrpSpPr>
        <p:grpSpPr>
          <a:xfrm>
            <a:off x="457528" y="190986"/>
            <a:ext cx="8035307" cy="928626"/>
            <a:chOff x="495985" y="221251"/>
            <a:chExt cx="5087244" cy="928626"/>
          </a:xfrm>
        </p:grpSpPr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1FB79493-4CE0-592C-673D-45B2DF8458B0}"/>
                </a:ext>
              </a:extLst>
            </p:cNvPr>
            <p:cNvSpPr/>
            <p:nvPr/>
          </p:nvSpPr>
          <p:spPr>
            <a:xfrm>
              <a:off x="495985" y="397761"/>
              <a:ext cx="5087244" cy="752116"/>
            </a:xfrm>
            <a:prstGeom prst="rect">
              <a:avLst/>
            </a:prstGeom>
            <a:solidFill>
              <a:srgbClr val="4BA4DC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" name="Título 1">
              <a:extLst>
                <a:ext uri="{FF2B5EF4-FFF2-40B4-BE49-F238E27FC236}">
                  <a16:creationId xmlns:a16="http://schemas.microsoft.com/office/drawing/2014/main" id="{5C5EDD56-67F3-7C98-5B76-AF2E1FA7C580}"/>
                </a:ext>
              </a:extLst>
            </p:cNvPr>
            <p:cNvSpPr txBox="1">
              <a:spLocks/>
            </p:cNvSpPr>
            <p:nvPr/>
          </p:nvSpPr>
          <p:spPr>
            <a:xfrm>
              <a:off x="495985" y="221251"/>
              <a:ext cx="5087244" cy="75211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ova Light" panose="020B0304020202020204" pitchFamily="34" charset="0"/>
                  <a:ea typeface="+mj-ea"/>
                  <a:cs typeface="Calibri Light" panose="020F0302020204030204" pitchFamily="34" charset="0"/>
                  <a:sym typeface="Helvetica" charset="0"/>
                </a:rPr>
                <a:t>En Bolivia, se adopta paulatinamente una reforma parcial</a:t>
              </a:r>
              <a:endParaRPr kumimoji="0" lang="en-US" sz="20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 Light" panose="020B0304020202020204" pitchFamily="34" charset="0"/>
                <a:ea typeface="+mj-ea"/>
                <a:cs typeface="Calibri Light" panose="020F0302020204030204" pitchFamily="34" charset="0"/>
              </a:endParaRPr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1FA9AA2A-CD08-4635-5F73-C5CF4F1BDDD2}"/>
              </a:ext>
            </a:extLst>
          </p:cNvPr>
          <p:cNvSpPr txBox="1"/>
          <p:nvPr/>
        </p:nvSpPr>
        <p:spPr>
          <a:xfrm>
            <a:off x="360218" y="6262255"/>
            <a:ext cx="2313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BO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ppolegal.com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5399B50-B422-4493-973F-EA2BDA7C935D}"/>
              </a:ext>
            </a:extLst>
          </p:cNvPr>
          <p:cNvSpPr txBox="1"/>
          <p:nvPr/>
        </p:nvSpPr>
        <p:spPr>
          <a:xfrm>
            <a:off x="457528" y="1244017"/>
            <a:ext cx="803530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BO"/>
            </a:defPPr>
            <a:lvl1pPr algn="just">
              <a:defRPr kern="0">
                <a:solidFill>
                  <a:srgbClr val="898989"/>
                </a:solidFill>
                <a:latin typeface="Arial Nova Light" panose="020B0304020202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s-ES" b="1">
                <a:solidFill>
                  <a:srgbClr val="2176A5"/>
                </a:solidFill>
              </a:rPr>
              <a:t>En Bolivia actualmente existe una reforma tributaria en curso, que se da a partir de modificaciones paulatinas en el sistema tributario general:</a:t>
            </a:r>
          </a:p>
          <a:p>
            <a:endParaRPr lang="es-ES" sz="1600" b="1">
              <a:solidFill>
                <a:srgbClr val="2176A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>
                <a:solidFill>
                  <a:schemeClr val="accent3">
                    <a:lumMod val="75000"/>
                  </a:schemeClr>
                </a:solidFill>
              </a:rPr>
              <a:t>Implementación del nuevo sistema de facturación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sz="160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>
                <a:solidFill>
                  <a:schemeClr val="accent3">
                    <a:lumMod val="75000"/>
                  </a:schemeClr>
                </a:solidFill>
              </a:rPr>
              <a:t>Incorporación de nuevas actividades al Padrón Biométrico de contribuyentes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sz="160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>
                <a:solidFill>
                  <a:schemeClr val="accent3">
                    <a:lumMod val="75000"/>
                  </a:schemeClr>
                </a:solidFill>
              </a:rPr>
              <a:t>Creación del IGF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sz="160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>
                <a:solidFill>
                  <a:schemeClr val="accent3">
                    <a:lumMod val="75000"/>
                  </a:schemeClr>
                </a:solidFill>
              </a:rPr>
              <a:t>Régimen de reintegro del IVA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sz="160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>
                <a:solidFill>
                  <a:schemeClr val="accent3">
                    <a:lumMod val="75000"/>
                  </a:schemeClr>
                </a:solidFill>
              </a:rPr>
              <a:t>Ley No. 1448 (cambio en la tributación de profesionales independientes)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sz="1600" b="1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s-ES" sz="1600" b="1">
                <a:solidFill>
                  <a:schemeClr val="accent5">
                    <a:lumMod val="75000"/>
                  </a:schemeClr>
                </a:solidFill>
              </a:rPr>
              <a:t>Intentos de reformas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sz="1600" b="1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>
                <a:solidFill>
                  <a:schemeClr val="accent5">
                    <a:lumMod val="75000"/>
                  </a:schemeClr>
                </a:solidFill>
              </a:rPr>
              <a:t>Proyecto de Ley de Alivio Tributario y Promoción de Exportaciones de Servicios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sz="160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>
                <a:solidFill>
                  <a:schemeClr val="accent5">
                    <a:lumMod val="75000"/>
                  </a:schemeClr>
                </a:solidFill>
              </a:rPr>
              <a:t>Proyecto Ley IVA Digital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sz="160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>
                <a:solidFill>
                  <a:schemeClr val="accent5">
                    <a:lumMod val="75000"/>
                  </a:schemeClr>
                </a:solidFill>
              </a:rPr>
              <a:t>Régimen SIETE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573C0E3-8D80-08A1-3A9B-F67FF1620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834" y="367497"/>
            <a:ext cx="3601857" cy="634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B1B0E1E3-52B8-005D-F5E9-44B29E4986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6" b="95908" l="1942" r="95220">
                        <a14:foregroundMark x1="40851" y1="5642" x2="40851" y2="5642"/>
                        <a14:foregroundMark x1="44735" y1="806" x2="44735" y2="806"/>
                        <a14:foregroundMark x1="81628" y1="39492" x2="81628" y2="39492"/>
                        <a14:foregroundMark x1="91337" y1="42715" x2="91337" y2="42715"/>
                        <a14:foregroundMark x1="91337" y1="42715" x2="91337" y2="42715"/>
                        <a14:foregroundMark x1="1942" y1="34656" x2="1942" y2="34656"/>
                        <a14:foregroundMark x1="25243" y1="34656" x2="25243" y2="34656"/>
                        <a14:foregroundMark x1="25243" y1="34656" x2="25243" y2="34656"/>
                        <a14:foregroundMark x1="21359" y1="37880" x2="21359" y2="37880"/>
                        <a14:foregroundMark x1="79686" y1="37880" x2="79686" y2="37880"/>
                        <a14:foregroundMark x1="52502" y1="44327" x2="52502" y2="44327"/>
                        <a14:foregroundMark x1="50560" y1="34656" x2="50560" y2="34656"/>
                        <a14:foregroundMark x1="21359" y1="39492" x2="21359" y2="39492"/>
                        <a14:foregroundMark x1="21359" y1="39492" x2="21359" y2="39492"/>
                        <a14:foregroundMark x1="71919" y1="47551" x2="71919" y2="47551"/>
                        <a14:foregroundMark x1="71919" y1="95970" x2="71919" y2="95970"/>
                        <a14:foregroundMark x1="36968" y1="95970" x2="36968" y2="95970"/>
                        <a14:foregroundMark x1="95220" y1="37880" x2="95220" y2="37880"/>
                        <a14:foregroundMark x1="51232" y1="31742" x2="51232" y2="31742"/>
                        <a14:foregroundMark x1="20090" y1="42901" x2="20090" y2="42901"/>
                        <a14:foregroundMark x1="79612" y1="33540" x2="79612" y2="33540"/>
                        <a14:foregroundMark x1="80284" y1="47613" x2="80284" y2="47613"/>
                        <a14:foregroundMark x1="46975" y1="45257" x2="46975" y2="45257"/>
                        <a14:foregroundMark x1="19343" y1="44699" x2="19343" y2="44699"/>
                        <a14:foregroundMark x1="80956" y1="33168" x2="80956" y2="33168"/>
                        <a14:foregroundMark x1="46527" y1="38376" x2="46527" y2="38376"/>
                        <a14:foregroundMark x1="16206" y1="95164" x2="16206" y2="95164"/>
                        <a14:foregroundMark x1="25093" y1="93862" x2="25093" y2="93862"/>
                        <a14:foregroundMark x1="23525" y1="36206" x2="23525" y2="36206"/>
                        <a14:foregroundMark x1="19343" y1="40546" x2="19343" y2="40546"/>
                        <a14:foregroundMark x1="84615" y1="95164" x2="84615" y2="95164"/>
                        <a14:foregroundMark x1="74160" y1="92994" x2="74160" y2="92994"/>
                        <a14:foregroundMark x1="39208" y1="94730" x2="39208" y2="94730"/>
                        <a14:foregroundMark x1="46527" y1="34036" x2="46527" y2="34036"/>
                        <a14:foregroundMark x1="47050" y1="37508" x2="47050" y2="37508"/>
                        <a14:foregroundMark x1="64302" y1="89523" x2="64302" y2="89523"/>
                        <a14:foregroundMark x1="63256" y1="89957" x2="63256" y2="89957"/>
                        <a14:foregroundMark x1="63256" y1="89957" x2="63256" y2="89957"/>
                        <a14:foregroundMark x1="63256" y1="89957" x2="63256" y2="89957"/>
                        <a14:foregroundMark x1="56983" y1="94296" x2="56983" y2="94296"/>
                        <a14:foregroundMark x1="56983" y1="94296" x2="56983" y2="94296"/>
                        <a14:foregroundMark x1="56983" y1="94296" x2="56983" y2="94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450" y="5943733"/>
            <a:ext cx="528828" cy="63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22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063084B6-907B-F7A0-A476-90DE935E67CC}"/>
              </a:ext>
            </a:extLst>
          </p:cNvPr>
          <p:cNvGrpSpPr/>
          <p:nvPr/>
        </p:nvGrpSpPr>
        <p:grpSpPr>
          <a:xfrm>
            <a:off x="457528" y="190986"/>
            <a:ext cx="8035307" cy="928626"/>
            <a:chOff x="495985" y="221251"/>
            <a:chExt cx="5087244" cy="928626"/>
          </a:xfrm>
        </p:grpSpPr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1FB79493-4CE0-592C-673D-45B2DF8458B0}"/>
                </a:ext>
              </a:extLst>
            </p:cNvPr>
            <p:cNvSpPr/>
            <p:nvPr/>
          </p:nvSpPr>
          <p:spPr>
            <a:xfrm>
              <a:off x="495985" y="397761"/>
              <a:ext cx="5087244" cy="752116"/>
            </a:xfrm>
            <a:prstGeom prst="rect">
              <a:avLst/>
            </a:prstGeom>
            <a:solidFill>
              <a:srgbClr val="4BA4DC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" name="Título 1">
              <a:extLst>
                <a:ext uri="{FF2B5EF4-FFF2-40B4-BE49-F238E27FC236}">
                  <a16:creationId xmlns:a16="http://schemas.microsoft.com/office/drawing/2014/main" id="{5C5EDD56-67F3-7C98-5B76-AF2E1FA7C580}"/>
                </a:ext>
              </a:extLst>
            </p:cNvPr>
            <p:cNvSpPr txBox="1">
              <a:spLocks/>
            </p:cNvSpPr>
            <p:nvPr/>
          </p:nvSpPr>
          <p:spPr>
            <a:xfrm>
              <a:off x="495985" y="221251"/>
              <a:ext cx="5087244" cy="75211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ova Light" panose="020B0304020202020204" pitchFamily="34" charset="0"/>
                  <a:ea typeface="+mj-ea"/>
                  <a:cs typeface="Calibri Light" panose="020F0302020204030204" pitchFamily="34" charset="0"/>
                  <a:sym typeface="Helvetica" charset="0"/>
                </a:rPr>
                <a:t>Iniciativas tributarias</a:t>
              </a:r>
              <a:endParaRPr kumimoji="0" lang="en-US" sz="20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 Light" panose="020B0304020202020204" pitchFamily="34" charset="0"/>
                <a:ea typeface="+mj-ea"/>
                <a:cs typeface="Calibri Light" panose="020F0302020204030204" pitchFamily="34" charset="0"/>
              </a:endParaRPr>
            </a:p>
          </p:txBody>
        </p:sp>
      </p:grp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408B6322-F875-5AA6-A42F-5161759A33A4}"/>
              </a:ext>
            </a:extLst>
          </p:cNvPr>
          <p:cNvSpPr txBox="1">
            <a:spLocks/>
          </p:cNvSpPr>
          <p:nvPr/>
        </p:nvSpPr>
        <p:spPr>
          <a:xfrm>
            <a:off x="457528" y="1900908"/>
            <a:ext cx="3960000" cy="20200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800" b="1">
                <a:solidFill>
                  <a:schemeClr val="accent5">
                    <a:lumMod val="75000"/>
                  </a:schemeClr>
                </a:solidFill>
              </a:rPr>
              <a:t>Actualización del Régimen Tributario Simplificado: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500"/>
              <a:t>Etapa semilla y temprana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500"/>
              <a:t>Adaptar a los modelos de negocio actuales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500"/>
              <a:t>Ampliar alcance a servicios y empresas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500"/>
              <a:t>Migración automática</a:t>
            </a:r>
            <a:endParaRPr lang="es-ES" sz="180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5C8566A1-31F1-78F2-D3E3-733DFE7E5298}"/>
              </a:ext>
            </a:extLst>
          </p:cNvPr>
          <p:cNvSpPr txBox="1">
            <a:spLocks/>
          </p:cNvSpPr>
          <p:nvPr/>
        </p:nvSpPr>
        <p:spPr>
          <a:xfrm>
            <a:off x="457528" y="1296122"/>
            <a:ext cx="8035307" cy="511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800"/>
              <a:t>Tomando en cuenta la viabilidad social, económica, administrativa y normativa</a:t>
            </a:r>
          </a:p>
          <a:p>
            <a:pPr algn="just"/>
            <a:endParaRPr lang="es-ES" sz="900"/>
          </a:p>
          <a:p>
            <a:pPr algn="just"/>
            <a:endParaRPr lang="es-ES" sz="1800"/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2AC18201-164A-DE9A-3DCC-572303EAD42F}"/>
              </a:ext>
            </a:extLst>
          </p:cNvPr>
          <p:cNvSpPr txBox="1">
            <a:spLocks/>
          </p:cNvSpPr>
          <p:nvPr/>
        </p:nvSpPr>
        <p:spPr>
          <a:xfrm>
            <a:off x="4975175" y="1900908"/>
            <a:ext cx="3193467" cy="20200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800" b="1">
                <a:solidFill>
                  <a:schemeClr val="accent5">
                    <a:lumMod val="75000"/>
                  </a:schemeClr>
                </a:solidFill>
              </a:rPr>
              <a:t>Periodo de gracia del IT: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600"/>
              <a:t>Etapa semilla hasta expansión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600"/>
              <a:t>Beneficiar su flujo de caja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ES" sz="1800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0708F4FB-CD66-7C45-5642-570EB475F2C1}"/>
              </a:ext>
            </a:extLst>
          </p:cNvPr>
          <p:cNvSpPr txBox="1">
            <a:spLocks/>
          </p:cNvSpPr>
          <p:nvPr/>
        </p:nvSpPr>
        <p:spPr>
          <a:xfrm>
            <a:off x="2611909" y="4277098"/>
            <a:ext cx="3960000" cy="21427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800" b="1">
                <a:solidFill>
                  <a:schemeClr val="accent5">
                    <a:lumMod val="75000"/>
                  </a:schemeClr>
                </a:solidFill>
              </a:rPr>
              <a:t>Inclusión de mínimos no imponibles para la determinación del IUE: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500"/>
              <a:t>Mitiga el impacto de consumir bienes y servicios de regímenes tributarios especiales, en relación a los gastos no deducibles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500"/>
              <a:t>Permiten que se genere un mínimo para cubrir las necesidades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ES" sz="150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D140C10-8C45-1E9F-12E0-F519F9EA7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417" y="357867"/>
            <a:ext cx="3476611" cy="614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B1B0E1E3-52B8-005D-F5E9-44B29E498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074" y="6181610"/>
            <a:ext cx="528828" cy="63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03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Tema de Office</vt:lpstr>
      <vt:lpstr>PowerPoint Presentation</vt:lpstr>
      <vt:lpstr>Contenido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Carola Soruco</dc:creator>
  <cp:revision>1</cp:revision>
  <dcterms:created xsi:type="dcterms:W3CDTF">2023-05-26T21:33:21Z</dcterms:created>
  <dcterms:modified xsi:type="dcterms:W3CDTF">2023-05-30T22:23:14Z</dcterms:modified>
</cp:coreProperties>
</file>